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28"/>
  </p:notesMasterIdLst>
  <p:handoutMasterIdLst>
    <p:handoutMasterId r:id="rId29"/>
  </p:handoutMasterIdLst>
  <p:sldIdLst>
    <p:sldId id="256" r:id="rId5"/>
    <p:sldId id="342" r:id="rId6"/>
    <p:sldId id="327" r:id="rId7"/>
    <p:sldId id="308" r:id="rId8"/>
    <p:sldId id="345" r:id="rId9"/>
    <p:sldId id="329" r:id="rId10"/>
    <p:sldId id="333" r:id="rId11"/>
    <p:sldId id="334" r:id="rId12"/>
    <p:sldId id="343" r:id="rId13"/>
    <p:sldId id="338" r:id="rId14"/>
    <p:sldId id="344" r:id="rId15"/>
    <p:sldId id="336" r:id="rId16"/>
    <p:sldId id="340" r:id="rId17"/>
    <p:sldId id="330" r:id="rId18"/>
    <p:sldId id="341" r:id="rId19"/>
    <p:sldId id="331" r:id="rId20"/>
    <p:sldId id="339" r:id="rId21"/>
    <p:sldId id="310" r:id="rId22"/>
    <p:sldId id="324" r:id="rId23"/>
    <p:sldId id="314" r:id="rId24"/>
    <p:sldId id="297" r:id="rId25"/>
    <p:sldId id="346" r:id="rId26"/>
    <p:sldId id="276" r:id="rId27"/>
  </p:sldIdLst>
  <p:sldSz cx="12192000" cy="6858000"/>
  <p:notesSz cx="6858000" cy="9144000"/>
  <p:defaultTextStyle>
    <a:defPPr rtl="0"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80" userDrawn="1">
          <p15:clr>
            <a:srgbClr val="A4A3A4"/>
          </p15:clr>
        </p15:guide>
        <p15:guide id="2" orient="horz" pos="1776" userDrawn="1">
          <p15:clr>
            <a:srgbClr val="A4A3A4"/>
          </p15:clr>
        </p15:guide>
        <p15:guide id="4" orient="horz" pos="3240" userDrawn="1">
          <p15:clr>
            <a:srgbClr val="A4A3A4"/>
          </p15:clr>
        </p15:guide>
        <p15:guide id="5" pos="3840">
          <p15:clr>
            <a:srgbClr val="A4A3A4"/>
          </p15:clr>
        </p15:guide>
        <p15:guide id="6" pos="5664" userDrawn="1">
          <p15:clr>
            <a:srgbClr val="A4A3A4"/>
          </p15:clr>
        </p15:guide>
        <p15:guide id="7" pos="1536" userDrawn="1">
          <p15:clr>
            <a:srgbClr val="A4A3A4"/>
          </p15:clr>
        </p15:guide>
        <p15:guide id="8" orient="horz" pos="72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5" name="Autore" initials="A" lastIdx="0" clrIdx="4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D9AE7"/>
    <a:srgbClr val="C06F26"/>
    <a:srgbClr val="373921"/>
    <a:srgbClr val="CBEEFD"/>
    <a:srgbClr val="16D4EE"/>
    <a:srgbClr val="BF6734"/>
    <a:srgbClr val="BF8641"/>
    <a:srgbClr val="D98D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 varScale="1">
        <p:scale>
          <a:sx n="66" d="100"/>
          <a:sy n="66" d="100"/>
        </p:scale>
        <p:origin x="0" y="0"/>
      </p:cViewPr>
      <p:guideLst>
        <p:guide orient="horz" pos="1080"/>
        <p:guide orient="horz" pos="1776"/>
        <p:guide orient="horz" pos="3240"/>
        <p:guide pos="3840"/>
        <p:guide pos="5664"/>
        <p:guide pos="1536"/>
        <p:guide orient="horz" pos="720"/>
      </p:guideLst>
    </p:cSldViewPr>
  </p:slide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commentAuthors" Target="commentAuthors.xml"/><Relationship Id="rId35" Type="http://schemas.microsoft.com/office/2018/10/relationships/authors" Target="authors.xml"/><Relationship Id="rId8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EEBDD37D-224E-4A2E-8417-8C17D4A5C8D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it-IT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EEB1C7EA-584A-4063-BBF8-F1D29734979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5B4F45E0-1F80-46D6-A5D3-58CAAA12729B}" type="datetime1">
              <a:rPr lang="it-IT" smtClean="0"/>
              <a:t>17/04/2023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E22F4596-F6B6-4D9D-B156-71CCDAE4E8C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FE234F26-69E4-4D77-8646-C93DD1E0AC4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3768A390-5D0E-4E62-98EC-976C3766C45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4227458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it-IT" noProof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69EE8D-4780-46A1-861B-ED4BB7E0F414}" type="datetime1">
              <a:rPr lang="it-IT" smtClean="0"/>
              <a:pPr/>
              <a:t>17/04/2023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it-IT" noProof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it-IT" noProof="0"/>
              <a:t>Fare clic per modificare lo stile del titolo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it-IT" noProof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8B3784F3-2271-4F8D-A0BC-8F40E6849FE5}" type="slidenum">
              <a:rPr lang="it-IT" noProof="0" smtClean="0"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134124536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8B3784F3-2271-4F8D-A0BC-8F40E6849FE5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494476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8B3784F3-2271-4F8D-A0BC-8F40E6849FE5}" type="slidenum">
              <a:rPr lang="it-IT" smtClean="0"/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712208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8B3784F3-2271-4F8D-A0BC-8F40E6849FE5}" type="slidenum">
              <a:rPr lang="it-IT" smtClean="0"/>
              <a:t>15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355706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8B3784F3-2271-4F8D-A0BC-8F40E6849FE5}" type="slidenum">
              <a:rPr lang="it-IT" smtClean="0"/>
              <a:t>18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761994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8B3784F3-2271-4F8D-A0BC-8F40E6849FE5}" type="slidenum">
              <a:rPr lang="it-IT" smtClean="0"/>
              <a:t>19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33381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8B3784F3-2271-4F8D-A0BC-8F40E6849FE5}" type="slidenum">
              <a:rPr lang="it-IT" smtClean="0"/>
              <a:t>20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0275812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8B3784F3-2271-4F8D-A0BC-8F40E6849FE5}" type="slidenum">
              <a:rPr lang="it-IT" smtClean="0"/>
              <a:t>21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4502984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8B3784F3-2271-4F8D-A0BC-8F40E6849FE5}" type="slidenum">
              <a:rPr lang="it-IT" smtClean="0"/>
              <a:t>22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0761733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8B3784F3-2271-4F8D-A0BC-8F40E6849FE5}" type="slidenum">
              <a:rPr lang="it-IT" smtClean="0"/>
              <a:t>23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132441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8B3784F3-2271-4F8D-A0BC-8F40E6849FE5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910556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8B3784F3-2271-4F8D-A0BC-8F40E6849FE5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344393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8B3784F3-2271-4F8D-A0BC-8F40E6849FE5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660759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8B3784F3-2271-4F8D-A0BC-8F40E6849FE5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083058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8B3784F3-2271-4F8D-A0BC-8F40E6849FE5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115619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8B3784F3-2271-4F8D-A0BC-8F40E6849FE5}" type="slidenum">
              <a:rPr lang="it-IT" smtClean="0"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932470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8B3784F3-2271-4F8D-A0BC-8F40E6849FE5}" type="slidenum">
              <a:rPr lang="it-IT" smtClean="0"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095348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8B3784F3-2271-4F8D-A0BC-8F40E6849FE5}" type="slidenum">
              <a:rPr lang="it-IT" smtClean="0"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959233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sv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sv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egnaposto immagine 7">
            <a:extLst>
              <a:ext uri="{FF2B5EF4-FFF2-40B4-BE49-F238E27FC236}">
                <a16:creationId xmlns:a16="http://schemas.microsoft.com/office/drawing/2014/main" id="{2BDD9099-6901-40BC-B1DA-AD6ADD5C609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524" y="0"/>
            <a:ext cx="12188952" cy="6858000"/>
          </a:xfrm>
          <a:solidFill>
            <a:schemeClr val="accent1"/>
          </a:solidFill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6C25C416-A3A2-4CF9-9532-2C0BFB51CFDF}"/>
              </a:ext>
            </a:extLst>
          </p:cNvPr>
          <p:cNvSpPr>
            <a:spLocks noGrp="1"/>
          </p:cNvSpPr>
          <p:nvPr userDrawn="1">
            <p:ph type="ctrTitle"/>
          </p:nvPr>
        </p:nvSpPr>
        <p:spPr>
          <a:xfrm>
            <a:off x="458724" y="4524231"/>
            <a:ext cx="11274552" cy="1162499"/>
          </a:xfrm>
          <a:solidFill>
            <a:schemeClr val="tx1">
              <a:alpha val="10000"/>
            </a:schemeClr>
          </a:solidFill>
          <a:ln w="38100">
            <a:solidFill>
              <a:schemeClr val="tx2"/>
            </a:solidFill>
          </a:ln>
        </p:spPr>
        <p:txBody>
          <a:bodyPr lIns="274320" rtlCol="0" anchor="ctr">
            <a:normAutofit/>
          </a:bodyPr>
          <a:lstStyle>
            <a:lvl1pPr algn="l">
              <a:lnSpc>
                <a:spcPct val="108000"/>
              </a:lnSpc>
              <a:defRPr sz="4400" spc="100" baseline="0">
                <a:solidFill>
                  <a:schemeClr val="accent5">
                    <a:lumMod val="20000"/>
                    <a:lumOff val="80000"/>
                  </a:schemeClr>
                </a:solidFill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43D32955-BB06-40DE-A14A-2170FD41AD52}"/>
              </a:ext>
            </a:extLst>
          </p:cNvPr>
          <p:cNvSpPr>
            <a:spLocks noGrp="1"/>
          </p:cNvSpPr>
          <p:nvPr userDrawn="1">
            <p:ph type="subTitle" idx="1" hasCustomPrompt="1"/>
          </p:nvPr>
        </p:nvSpPr>
        <p:spPr>
          <a:xfrm>
            <a:off x="458723" y="5686727"/>
            <a:ext cx="5637271" cy="692639"/>
          </a:xfrm>
          <a:solidFill>
            <a:schemeClr val="tx1">
              <a:alpha val="10000"/>
            </a:schemeClr>
          </a:solidFill>
          <a:ln w="38100">
            <a:solidFill>
              <a:schemeClr val="tx2"/>
            </a:solidFill>
          </a:ln>
        </p:spPr>
        <p:txBody>
          <a:bodyPr lIns="274320" rtlCol="0" anchor="ctr">
            <a:normAutofit/>
          </a:bodyPr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800" cap="all" spc="100" baseline="0">
                <a:solidFill>
                  <a:schemeClr val="accent5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it-IT" noProof="0"/>
              <a:t>FARE CLIC PER MODIFICARE</a:t>
            </a:r>
          </a:p>
        </p:txBody>
      </p:sp>
      <p:sp>
        <p:nvSpPr>
          <p:cNvPr id="9" name="Segnaposto testo 8">
            <a:extLst>
              <a:ext uri="{FF2B5EF4-FFF2-40B4-BE49-F238E27FC236}">
                <a16:creationId xmlns:a16="http://schemas.microsoft.com/office/drawing/2014/main" id="{AEC85266-52B0-409F-8CE4-E444E424D5E1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6095993" y="5686727"/>
            <a:ext cx="5637269" cy="692638"/>
          </a:xfrm>
          <a:solidFill>
            <a:schemeClr val="tx1">
              <a:alpha val="10000"/>
            </a:schemeClr>
          </a:solidFill>
          <a:ln w="38100">
            <a:solidFill>
              <a:schemeClr val="tx2"/>
            </a:solidFill>
          </a:ln>
        </p:spPr>
        <p:txBody>
          <a:bodyPr lIns="274320" rtlCol="0" anchor="ctr">
            <a:normAutofit/>
          </a:bodyPr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800" cap="all" spc="100" baseline="0">
                <a:solidFill>
                  <a:schemeClr val="accent5">
                    <a:lumMod val="20000"/>
                    <a:lumOff val="80000"/>
                  </a:schemeClr>
                </a:solidFill>
              </a:defRPr>
            </a:lvl1pPr>
          </a:lstStyle>
          <a:p>
            <a:pPr lvl="0" rtl="0"/>
            <a:r>
              <a:rPr lang="it-IT" noProof="0"/>
              <a:t>DATA</a:t>
            </a:r>
          </a:p>
        </p:txBody>
      </p:sp>
    </p:spTree>
    <p:extLst>
      <p:ext uri="{BB962C8B-B14F-4D97-AF65-F5344CB8AC3E}">
        <p14:creationId xmlns:p14="http://schemas.microsoft.com/office/powerpoint/2010/main" val="38395834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fronto con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egnaposto immagine 7">
            <a:extLst>
              <a:ext uri="{FF2B5EF4-FFF2-40B4-BE49-F238E27FC236}">
                <a16:creationId xmlns:a16="http://schemas.microsoft.com/office/drawing/2014/main" id="{8610CAC7-0287-4791-AA90-6C130B8730D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524" y="0"/>
            <a:ext cx="12188952" cy="6858000"/>
          </a:xfrm>
          <a:solidFill>
            <a:schemeClr val="accent1"/>
          </a:solidFill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FE9E034D-C1DD-48C0-BB6B-FDC6F8EBA55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38544" y="960120"/>
            <a:ext cx="4700016" cy="1325563"/>
          </a:xfrm>
        </p:spPr>
        <p:txBody>
          <a:bodyPr rtlCol="0"/>
          <a:lstStyle>
            <a:lvl1pPr algn="ctr">
              <a:defRPr>
                <a:solidFill>
                  <a:schemeClr val="accent3">
                    <a:lumMod val="25000"/>
                  </a:schemeClr>
                </a:solidFill>
              </a:defRPr>
            </a:lvl1pPr>
          </a:lstStyle>
          <a:p>
            <a:pPr rtl="0"/>
            <a:r>
              <a:rPr lang="it-IT" noProof="0"/>
              <a:t>Fare clic per modificare il titolo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D77FFB71-D3BF-4723-8C5E-44AD8F0E924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931152" y="2715768"/>
            <a:ext cx="4114800" cy="1188720"/>
          </a:xfrm>
        </p:spPr>
        <p:txBody>
          <a:bodyPr rtlCol="0" anchor="t">
            <a:normAutofit/>
          </a:bodyPr>
          <a:lstStyle>
            <a:lvl1pPr marL="0" indent="0" algn="ctr">
              <a:lnSpc>
                <a:spcPts val="2100"/>
              </a:lnSpc>
              <a:buNone/>
              <a:defRPr sz="1400" b="0">
                <a:solidFill>
                  <a:schemeClr val="accent3">
                    <a:lumMod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Fare clic per modificare il testo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1714E40B-C52C-407A-9311-46FDCD84CB5A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931152" y="4663440"/>
            <a:ext cx="4114800" cy="1005840"/>
          </a:xfrm>
        </p:spPr>
        <p:txBody>
          <a:bodyPr rtlCol="0" anchor="t">
            <a:normAutofit/>
          </a:bodyPr>
          <a:lstStyle>
            <a:lvl1pPr marL="0" indent="0" algn="ctr">
              <a:lnSpc>
                <a:spcPts val="2100"/>
              </a:lnSpc>
              <a:buNone/>
              <a:defRPr sz="1400" b="0">
                <a:solidFill>
                  <a:schemeClr val="accent3">
                    <a:lumMod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Fare clic per modificare il testo 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860A2F77-6CFB-4347-9224-EFAA0C0EF3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it-IT" noProof="0"/>
              <a:t>20XX</a:t>
            </a:r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97C1F45E-8700-4861-AD21-BB7A09E130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/>
              <a:t>Presentazione per conferenza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B7283171-31EE-44C7-A031-9F840EDEC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5CEABB6-07DC-46E8-9B57-56EC44A396E5}" type="slidenum">
              <a:rPr lang="it-IT" noProof="0" smtClean="0"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12305357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quenza tempor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49808"/>
            <a:ext cx="10515600" cy="914400"/>
          </a:xfrm>
        </p:spPr>
        <p:txBody>
          <a:bodyPr rtlCol="0"/>
          <a:lstStyle>
            <a:lvl1pPr algn="ctr">
              <a:defRPr>
                <a:solidFill>
                  <a:schemeClr val="accent3">
                    <a:lumMod val="25000"/>
                  </a:schemeClr>
                </a:solidFill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29E5E346-F307-4307-949D-77CDB6E657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accent3">
                    <a:lumMod val="25000"/>
                  </a:schemeClr>
                </a:solidFill>
              </a:defRPr>
            </a:lvl1pPr>
          </a:lstStyle>
          <a:p>
            <a:pPr rtl="0"/>
            <a:r>
              <a:rPr lang="it-IT" noProof="0"/>
              <a:t>Presentazione per conferenza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BB4446C0-A637-4726-88A6-815A6AB63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accent3">
                    <a:lumMod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it-IT" noProof="0" smtClean="0"/>
              <a:pPr rtl="0"/>
              <a:t>‹N›</a:t>
            </a:fld>
            <a:endParaRPr lang="it-IT" noProof="0"/>
          </a:p>
        </p:txBody>
      </p:sp>
      <p:sp>
        <p:nvSpPr>
          <p:cNvPr id="35" name="Segnaposto testo 10">
            <a:extLst>
              <a:ext uri="{FF2B5EF4-FFF2-40B4-BE49-F238E27FC236}">
                <a16:creationId xmlns:a16="http://schemas.microsoft.com/office/drawing/2014/main" id="{301DA176-9193-4B04-B599-C94E317913E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758952" y="3127677"/>
            <a:ext cx="1051560" cy="457200"/>
          </a:xfrm>
        </p:spPr>
        <p:txBody>
          <a:bodyPr rtlCol="0" anchor="ctr"/>
          <a:lstStyle>
            <a:lvl1pPr marL="0" indent="0" algn="ctr">
              <a:buNone/>
              <a:defRPr sz="1400" b="1" spc="300" baseline="0">
                <a:solidFill>
                  <a:schemeClr val="accent3">
                    <a:lumMod val="25000"/>
                  </a:schemeClr>
                </a:solidFill>
                <a:latin typeface="+mj-lt"/>
              </a:defRPr>
            </a:lvl1pPr>
          </a:lstStyle>
          <a:p>
            <a:pPr lvl="0" rtl="0"/>
            <a:r>
              <a:rPr lang="it-IT" noProof="0"/>
              <a:t>Anno</a:t>
            </a:r>
          </a:p>
        </p:txBody>
      </p:sp>
      <p:sp>
        <p:nvSpPr>
          <p:cNvPr id="36" name="Segnaposto testo 10">
            <a:extLst>
              <a:ext uri="{FF2B5EF4-FFF2-40B4-BE49-F238E27FC236}">
                <a16:creationId xmlns:a16="http://schemas.microsoft.com/office/drawing/2014/main" id="{D950A6C4-345F-4857-A613-BA3B56096B8F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965960" y="3275117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accent3">
                    <a:lumMod val="25000"/>
                  </a:schemeClr>
                </a:solidFill>
              </a:defRPr>
            </a:lvl1pPr>
          </a:lstStyle>
          <a:p>
            <a:pPr lvl="0" rtl="0"/>
            <a:r>
              <a:rPr lang="it-IT" noProof="0"/>
              <a:t>MM</a:t>
            </a:r>
          </a:p>
        </p:txBody>
      </p:sp>
      <p:sp>
        <p:nvSpPr>
          <p:cNvPr id="38" name="Segnaposto testo 10">
            <a:extLst>
              <a:ext uri="{FF2B5EF4-FFF2-40B4-BE49-F238E27FC236}">
                <a16:creationId xmlns:a16="http://schemas.microsoft.com/office/drawing/2014/main" id="{DD4ADE2E-411A-4FE3-BE95-DAF1FDCBC555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2753880" y="3275117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accent3">
                    <a:lumMod val="25000"/>
                  </a:schemeClr>
                </a:solidFill>
              </a:defRPr>
            </a:lvl1pPr>
          </a:lstStyle>
          <a:p>
            <a:pPr lvl="0" rtl="0"/>
            <a:r>
              <a:rPr lang="it-IT" noProof="0"/>
              <a:t>MM</a:t>
            </a:r>
          </a:p>
        </p:txBody>
      </p:sp>
      <p:sp>
        <p:nvSpPr>
          <p:cNvPr id="39" name="Segnaposto testo 10">
            <a:extLst>
              <a:ext uri="{FF2B5EF4-FFF2-40B4-BE49-F238E27FC236}">
                <a16:creationId xmlns:a16="http://schemas.microsoft.com/office/drawing/2014/main" id="{47FAF332-F615-4C47-95EA-CE17DFEE62A7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3541800" y="3275117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accent3">
                    <a:lumMod val="25000"/>
                  </a:schemeClr>
                </a:solidFill>
              </a:defRPr>
            </a:lvl1pPr>
          </a:lstStyle>
          <a:p>
            <a:pPr lvl="0" rtl="0"/>
            <a:r>
              <a:rPr lang="it-IT" noProof="0"/>
              <a:t>MM</a:t>
            </a:r>
          </a:p>
        </p:txBody>
      </p:sp>
      <p:sp>
        <p:nvSpPr>
          <p:cNvPr id="40" name="Segnaposto testo 10">
            <a:extLst>
              <a:ext uri="{FF2B5EF4-FFF2-40B4-BE49-F238E27FC236}">
                <a16:creationId xmlns:a16="http://schemas.microsoft.com/office/drawing/2014/main" id="{4AE2424F-E961-4201-91A6-3AAB4B81F204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329720" y="3275117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accent3">
                    <a:lumMod val="25000"/>
                  </a:schemeClr>
                </a:solidFill>
              </a:defRPr>
            </a:lvl1pPr>
          </a:lstStyle>
          <a:p>
            <a:pPr lvl="0" rtl="0"/>
            <a:r>
              <a:rPr lang="it-IT" noProof="0"/>
              <a:t>MM</a:t>
            </a:r>
          </a:p>
        </p:txBody>
      </p:sp>
      <p:sp>
        <p:nvSpPr>
          <p:cNvPr id="41" name="Segnaposto testo 10">
            <a:extLst>
              <a:ext uri="{FF2B5EF4-FFF2-40B4-BE49-F238E27FC236}">
                <a16:creationId xmlns:a16="http://schemas.microsoft.com/office/drawing/2014/main" id="{376057B0-36CD-44FC-A0B9-2DD64FB47DD7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758952" y="3928953"/>
            <a:ext cx="1051560" cy="457200"/>
          </a:xfrm>
        </p:spPr>
        <p:txBody>
          <a:bodyPr rtlCol="0" anchor="ctr"/>
          <a:lstStyle>
            <a:lvl1pPr marL="0" indent="0" algn="ctr">
              <a:buNone/>
              <a:defRPr sz="1400" b="1" spc="300" baseline="0">
                <a:solidFill>
                  <a:schemeClr val="accent3">
                    <a:lumMod val="25000"/>
                  </a:schemeClr>
                </a:solidFill>
                <a:latin typeface="+mj-lt"/>
              </a:defRPr>
            </a:lvl1pPr>
          </a:lstStyle>
          <a:p>
            <a:pPr lvl="0" rtl="0"/>
            <a:r>
              <a:rPr lang="it-IT" noProof="0"/>
              <a:t>Anno</a:t>
            </a:r>
          </a:p>
        </p:txBody>
      </p:sp>
      <p:sp>
        <p:nvSpPr>
          <p:cNvPr id="42" name="Segnaposto testo 10">
            <a:extLst>
              <a:ext uri="{FF2B5EF4-FFF2-40B4-BE49-F238E27FC236}">
                <a16:creationId xmlns:a16="http://schemas.microsoft.com/office/drawing/2014/main" id="{676D61D8-553D-48A5-A736-7775F27B69B5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5117640" y="3275117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accent3">
                    <a:lumMod val="25000"/>
                  </a:schemeClr>
                </a:solidFill>
              </a:defRPr>
            </a:lvl1pPr>
          </a:lstStyle>
          <a:p>
            <a:pPr lvl="0" rtl="0"/>
            <a:r>
              <a:rPr lang="it-IT" noProof="0"/>
              <a:t>MM</a:t>
            </a:r>
          </a:p>
        </p:txBody>
      </p:sp>
      <p:sp>
        <p:nvSpPr>
          <p:cNvPr id="43" name="Segnaposto testo 10">
            <a:extLst>
              <a:ext uri="{FF2B5EF4-FFF2-40B4-BE49-F238E27FC236}">
                <a16:creationId xmlns:a16="http://schemas.microsoft.com/office/drawing/2014/main" id="{82028ADE-A26E-4E87-85C6-87A161CB8243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5905560" y="3275117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accent3">
                    <a:lumMod val="25000"/>
                  </a:schemeClr>
                </a:solidFill>
              </a:defRPr>
            </a:lvl1pPr>
          </a:lstStyle>
          <a:p>
            <a:pPr lvl="0" rtl="0"/>
            <a:r>
              <a:rPr lang="it-IT" noProof="0"/>
              <a:t>MM</a:t>
            </a:r>
          </a:p>
        </p:txBody>
      </p:sp>
      <p:sp>
        <p:nvSpPr>
          <p:cNvPr id="44" name="Segnaposto testo 10">
            <a:extLst>
              <a:ext uri="{FF2B5EF4-FFF2-40B4-BE49-F238E27FC236}">
                <a16:creationId xmlns:a16="http://schemas.microsoft.com/office/drawing/2014/main" id="{D49729D5-3821-43F6-A1C5-5549E5177E02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693480" y="3275117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accent3">
                    <a:lumMod val="25000"/>
                  </a:schemeClr>
                </a:solidFill>
              </a:defRPr>
            </a:lvl1pPr>
          </a:lstStyle>
          <a:p>
            <a:pPr lvl="0" rtl="0"/>
            <a:r>
              <a:rPr lang="it-IT" noProof="0"/>
              <a:t>MM</a:t>
            </a:r>
          </a:p>
        </p:txBody>
      </p:sp>
      <p:sp>
        <p:nvSpPr>
          <p:cNvPr id="45" name="Segnaposto testo 10">
            <a:extLst>
              <a:ext uri="{FF2B5EF4-FFF2-40B4-BE49-F238E27FC236}">
                <a16:creationId xmlns:a16="http://schemas.microsoft.com/office/drawing/2014/main" id="{02C709FA-DC0E-435A-A4A7-A975A8D413BA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9057240" y="3275117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accent3">
                    <a:lumMod val="25000"/>
                  </a:schemeClr>
                </a:solidFill>
              </a:defRPr>
            </a:lvl1pPr>
          </a:lstStyle>
          <a:p>
            <a:pPr lvl="0" rtl="0"/>
            <a:r>
              <a:rPr lang="it-IT" noProof="0"/>
              <a:t>MM</a:t>
            </a:r>
          </a:p>
        </p:txBody>
      </p:sp>
      <p:sp>
        <p:nvSpPr>
          <p:cNvPr id="46" name="Segnaposto testo 10">
            <a:extLst>
              <a:ext uri="{FF2B5EF4-FFF2-40B4-BE49-F238E27FC236}">
                <a16:creationId xmlns:a16="http://schemas.microsoft.com/office/drawing/2014/main" id="{018BA8DF-331D-4B6E-AF52-AA13732A6B95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7481400" y="3275117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accent3">
                    <a:lumMod val="25000"/>
                  </a:schemeClr>
                </a:solidFill>
              </a:defRPr>
            </a:lvl1pPr>
          </a:lstStyle>
          <a:p>
            <a:pPr lvl="0" rtl="0"/>
            <a:r>
              <a:rPr lang="it-IT" noProof="0"/>
              <a:t>MM</a:t>
            </a:r>
          </a:p>
        </p:txBody>
      </p:sp>
      <p:sp>
        <p:nvSpPr>
          <p:cNvPr id="47" name="Segnaposto testo 10">
            <a:extLst>
              <a:ext uri="{FF2B5EF4-FFF2-40B4-BE49-F238E27FC236}">
                <a16:creationId xmlns:a16="http://schemas.microsoft.com/office/drawing/2014/main" id="{DBEB8F26-CF5F-4C8F-94D3-2DACD0914B60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8269320" y="3275117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accent3">
                    <a:lumMod val="25000"/>
                  </a:schemeClr>
                </a:solidFill>
              </a:defRPr>
            </a:lvl1pPr>
          </a:lstStyle>
          <a:p>
            <a:pPr lvl="0" rtl="0"/>
            <a:r>
              <a:rPr lang="it-IT" noProof="0"/>
              <a:t>MM</a:t>
            </a:r>
          </a:p>
        </p:txBody>
      </p:sp>
      <p:sp>
        <p:nvSpPr>
          <p:cNvPr id="48" name="Segnaposto testo 10">
            <a:extLst>
              <a:ext uri="{FF2B5EF4-FFF2-40B4-BE49-F238E27FC236}">
                <a16:creationId xmlns:a16="http://schemas.microsoft.com/office/drawing/2014/main" id="{0EC0A380-C705-47E5-960A-C495280B86E2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9845160" y="3275117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accent3">
                    <a:lumMod val="25000"/>
                  </a:schemeClr>
                </a:solidFill>
              </a:defRPr>
            </a:lvl1pPr>
          </a:lstStyle>
          <a:p>
            <a:pPr lvl="0" rtl="0"/>
            <a:r>
              <a:rPr lang="it-IT" noProof="0"/>
              <a:t>MM</a:t>
            </a:r>
          </a:p>
        </p:txBody>
      </p:sp>
      <p:sp>
        <p:nvSpPr>
          <p:cNvPr id="49" name="Segnaposto testo 10">
            <a:extLst>
              <a:ext uri="{FF2B5EF4-FFF2-40B4-BE49-F238E27FC236}">
                <a16:creationId xmlns:a16="http://schemas.microsoft.com/office/drawing/2014/main" id="{E217E3B9-2273-4A22-A07E-4FEFB35FCC01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10633085" y="3275117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accent3">
                    <a:lumMod val="25000"/>
                  </a:schemeClr>
                </a:solidFill>
              </a:defRPr>
            </a:lvl1pPr>
          </a:lstStyle>
          <a:p>
            <a:pPr lvl="0" rtl="0"/>
            <a:r>
              <a:rPr lang="it-IT" noProof="0"/>
              <a:t>MM</a:t>
            </a:r>
          </a:p>
        </p:txBody>
      </p:sp>
      <p:sp>
        <p:nvSpPr>
          <p:cNvPr id="50" name="Segnaposto testo 10">
            <a:extLst>
              <a:ext uri="{FF2B5EF4-FFF2-40B4-BE49-F238E27FC236}">
                <a16:creationId xmlns:a16="http://schemas.microsoft.com/office/drawing/2014/main" id="{FE119361-CC51-4C9D-A4B5-BDEEE01371A3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1969915" y="4062181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accent3">
                    <a:lumMod val="25000"/>
                  </a:schemeClr>
                </a:solidFill>
              </a:defRPr>
            </a:lvl1pPr>
          </a:lstStyle>
          <a:p>
            <a:pPr lvl="0" rtl="0"/>
            <a:r>
              <a:rPr lang="it-IT" noProof="0"/>
              <a:t>MM</a:t>
            </a:r>
          </a:p>
        </p:txBody>
      </p:sp>
      <p:sp>
        <p:nvSpPr>
          <p:cNvPr id="51" name="Segnaposto testo 10">
            <a:extLst>
              <a:ext uri="{FF2B5EF4-FFF2-40B4-BE49-F238E27FC236}">
                <a16:creationId xmlns:a16="http://schemas.microsoft.com/office/drawing/2014/main" id="{E39AABDA-9976-4AB3-BCBF-77B491015F50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2757602" y="4062181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accent3">
                    <a:lumMod val="25000"/>
                  </a:schemeClr>
                </a:solidFill>
              </a:defRPr>
            </a:lvl1pPr>
          </a:lstStyle>
          <a:p>
            <a:pPr lvl="0" rtl="0"/>
            <a:r>
              <a:rPr lang="it-IT" noProof="0"/>
              <a:t>MM</a:t>
            </a:r>
          </a:p>
        </p:txBody>
      </p:sp>
      <p:sp>
        <p:nvSpPr>
          <p:cNvPr id="52" name="Segnaposto testo 10">
            <a:extLst>
              <a:ext uri="{FF2B5EF4-FFF2-40B4-BE49-F238E27FC236}">
                <a16:creationId xmlns:a16="http://schemas.microsoft.com/office/drawing/2014/main" id="{9EFE40FF-B422-4391-9236-D2D2D09F30C6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3545289" y="4062181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accent3">
                    <a:lumMod val="25000"/>
                  </a:schemeClr>
                </a:solidFill>
              </a:defRPr>
            </a:lvl1pPr>
          </a:lstStyle>
          <a:p>
            <a:pPr lvl="0" rtl="0"/>
            <a:r>
              <a:rPr lang="it-IT" noProof="0"/>
              <a:t>MM</a:t>
            </a:r>
          </a:p>
        </p:txBody>
      </p:sp>
      <p:sp>
        <p:nvSpPr>
          <p:cNvPr id="53" name="Segnaposto testo 10">
            <a:extLst>
              <a:ext uri="{FF2B5EF4-FFF2-40B4-BE49-F238E27FC236}">
                <a16:creationId xmlns:a16="http://schemas.microsoft.com/office/drawing/2014/main" id="{6B6D260C-7D2F-4024-86D5-8338D454EBE7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4332976" y="4062181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accent3">
                    <a:lumMod val="25000"/>
                  </a:schemeClr>
                </a:solidFill>
              </a:defRPr>
            </a:lvl1pPr>
          </a:lstStyle>
          <a:p>
            <a:pPr lvl="0" rtl="0"/>
            <a:r>
              <a:rPr lang="it-IT" noProof="0"/>
              <a:t>MM</a:t>
            </a:r>
          </a:p>
        </p:txBody>
      </p:sp>
      <p:sp>
        <p:nvSpPr>
          <p:cNvPr id="54" name="Segnaposto testo 10">
            <a:extLst>
              <a:ext uri="{FF2B5EF4-FFF2-40B4-BE49-F238E27FC236}">
                <a16:creationId xmlns:a16="http://schemas.microsoft.com/office/drawing/2014/main" id="{2F9B810E-07ED-4DCA-941C-C388D0D629A2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5120663" y="4062181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accent3">
                    <a:lumMod val="25000"/>
                  </a:schemeClr>
                </a:solidFill>
              </a:defRPr>
            </a:lvl1pPr>
          </a:lstStyle>
          <a:p>
            <a:pPr lvl="0" rtl="0"/>
            <a:r>
              <a:rPr lang="it-IT" noProof="0"/>
              <a:t>MM</a:t>
            </a:r>
          </a:p>
        </p:txBody>
      </p:sp>
      <p:sp>
        <p:nvSpPr>
          <p:cNvPr id="55" name="Segnaposto testo 10">
            <a:extLst>
              <a:ext uri="{FF2B5EF4-FFF2-40B4-BE49-F238E27FC236}">
                <a16:creationId xmlns:a16="http://schemas.microsoft.com/office/drawing/2014/main" id="{BD4447B3-0D22-4C7F-943D-0B5872782834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5908350" y="4062181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accent3">
                    <a:lumMod val="25000"/>
                  </a:schemeClr>
                </a:solidFill>
              </a:defRPr>
            </a:lvl1pPr>
          </a:lstStyle>
          <a:p>
            <a:pPr lvl="0" rtl="0"/>
            <a:r>
              <a:rPr lang="it-IT" noProof="0"/>
              <a:t>MM</a:t>
            </a:r>
          </a:p>
        </p:txBody>
      </p:sp>
      <p:sp>
        <p:nvSpPr>
          <p:cNvPr id="56" name="Segnaposto testo 10">
            <a:extLst>
              <a:ext uri="{FF2B5EF4-FFF2-40B4-BE49-F238E27FC236}">
                <a16:creationId xmlns:a16="http://schemas.microsoft.com/office/drawing/2014/main" id="{642B6C40-8744-4C84-B1E3-6E43D565F11D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6696037" y="4062181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accent3">
                    <a:lumMod val="25000"/>
                  </a:schemeClr>
                </a:solidFill>
              </a:defRPr>
            </a:lvl1pPr>
          </a:lstStyle>
          <a:p>
            <a:pPr lvl="0" rtl="0"/>
            <a:r>
              <a:rPr lang="it-IT" noProof="0"/>
              <a:t>MM</a:t>
            </a:r>
          </a:p>
        </p:txBody>
      </p:sp>
      <p:sp>
        <p:nvSpPr>
          <p:cNvPr id="57" name="Segnaposto testo 10">
            <a:extLst>
              <a:ext uri="{FF2B5EF4-FFF2-40B4-BE49-F238E27FC236}">
                <a16:creationId xmlns:a16="http://schemas.microsoft.com/office/drawing/2014/main" id="{A59ADB66-05AF-4A45-9C95-D32C5989A67E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9059098" y="4062181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accent3">
                    <a:lumMod val="25000"/>
                  </a:schemeClr>
                </a:solidFill>
              </a:defRPr>
            </a:lvl1pPr>
          </a:lstStyle>
          <a:p>
            <a:pPr lvl="0" rtl="0"/>
            <a:r>
              <a:rPr lang="it-IT" noProof="0"/>
              <a:t>MM</a:t>
            </a:r>
          </a:p>
        </p:txBody>
      </p:sp>
      <p:sp>
        <p:nvSpPr>
          <p:cNvPr id="58" name="Segnaposto testo 10">
            <a:extLst>
              <a:ext uri="{FF2B5EF4-FFF2-40B4-BE49-F238E27FC236}">
                <a16:creationId xmlns:a16="http://schemas.microsoft.com/office/drawing/2014/main" id="{0068B2A9-DD05-4E1D-BD33-A2E85A5EC6D9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7483724" y="4062181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accent3">
                    <a:lumMod val="25000"/>
                  </a:schemeClr>
                </a:solidFill>
              </a:defRPr>
            </a:lvl1pPr>
          </a:lstStyle>
          <a:p>
            <a:pPr lvl="0" rtl="0"/>
            <a:r>
              <a:rPr lang="it-IT" noProof="0"/>
              <a:t>MM</a:t>
            </a:r>
          </a:p>
        </p:txBody>
      </p:sp>
      <p:sp>
        <p:nvSpPr>
          <p:cNvPr id="59" name="Segnaposto testo 10">
            <a:extLst>
              <a:ext uri="{FF2B5EF4-FFF2-40B4-BE49-F238E27FC236}">
                <a16:creationId xmlns:a16="http://schemas.microsoft.com/office/drawing/2014/main" id="{D9CC05E1-548C-4EEE-882C-6E8012689022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8271411" y="4062181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accent3">
                    <a:lumMod val="25000"/>
                  </a:schemeClr>
                </a:solidFill>
              </a:defRPr>
            </a:lvl1pPr>
          </a:lstStyle>
          <a:p>
            <a:pPr lvl="0" rtl="0"/>
            <a:r>
              <a:rPr lang="it-IT" noProof="0"/>
              <a:t>MM</a:t>
            </a:r>
          </a:p>
        </p:txBody>
      </p:sp>
      <p:sp>
        <p:nvSpPr>
          <p:cNvPr id="60" name="Segnaposto testo 10">
            <a:extLst>
              <a:ext uri="{FF2B5EF4-FFF2-40B4-BE49-F238E27FC236}">
                <a16:creationId xmlns:a16="http://schemas.microsoft.com/office/drawing/2014/main" id="{8E2FCD6E-08B0-49F8-BB46-6509A73C3006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9846785" y="4062181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accent3">
                    <a:lumMod val="25000"/>
                  </a:schemeClr>
                </a:solidFill>
              </a:defRPr>
            </a:lvl1pPr>
          </a:lstStyle>
          <a:p>
            <a:pPr lvl="0" rtl="0"/>
            <a:r>
              <a:rPr lang="it-IT" noProof="0"/>
              <a:t>MM</a:t>
            </a:r>
          </a:p>
        </p:txBody>
      </p:sp>
      <p:sp>
        <p:nvSpPr>
          <p:cNvPr id="61" name="Segnaposto testo 10">
            <a:extLst>
              <a:ext uri="{FF2B5EF4-FFF2-40B4-BE49-F238E27FC236}">
                <a16:creationId xmlns:a16="http://schemas.microsoft.com/office/drawing/2014/main" id="{8D149A50-AE02-4525-9165-71B5B24E27DF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10634472" y="4062181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accent3">
                    <a:lumMod val="25000"/>
                  </a:schemeClr>
                </a:solidFill>
              </a:defRPr>
            </a:lvl1pPr>
          </a:lstStyle>
          <a:p>
            <a:pPr lvl="0" rtl="0"/>
            <a:r>
              <a:rPr lang="it-IT" noProof="0"/>
              <a:t>MM</a:t>
            </a:r>
          </a:p>
        </p:txBody>
      </p:sp>
      <p:sp>
        <p:nvSpPr>
          <p:cNvPr id="62" name="Segnaposto testo 3">
            <a:extLst>
              <a:ext uri="{FF2B5EF4-FFF2-40B4-BE49-F238E27FC236}">
                <a16:creationId xmlns:a16="http://schemas.microsoft.com/office/drawing/2014/main" id="{24126B4E-6F4A-4E61-B11D-78A183E49459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5360987" y="1760565"/>
            <a:ext cx="1828800" cy="696885"/>
          </a:xfrm>
          <a:noFill/>
          <a:ln w="12700">
            <a:solidFill>
              <a:schemeClr val="accent3"/>
            </a:solidFill>
          </a:ln>
        </p:spPr>
        <p:txBody>
          <a:bodyPr tIns="36000" rtlCol="0" anchor="ctr" anchorCtr="1">
            <a:normAutofit/>
          </a:bodyPr>
          <a:lstStyle>
            <a:lvl1pPr marL="0" indent="0" algn="ctr">
              <a:lnSpc>
                <a:spcPct val="100000"/>
              </a:lnSpc>
              <a:buNone/>
              <a:defRPr sz="1100" spc="20" baseline="0">
                <a:solidFill>
                  <a:schemeClr val="accent3">
                    <a:lumMod val="25000"/>
                  </a:schemeClr>
                </a:solidFill>
                <a:latin typeface="+mj-lt"/>
              </a:defRPr>
            </a:lvl1pPr>
          </a:lstStyle>
          <a:p>
            <a:pPr lvl="0" rtl="0"/>
            <a:r>
              <a:rPr lang="it-IT" noProof="0"/>
              <a:t>Titolo elemento</a:t>
            </a:r>
          </a:p>
        </p:txBody>
      </p:sp>
      <p:sp>
        <p:nvSpPr>
          <p:cNvPr id="63" name="Rettangolo 62">
            <a:extLst>
              <a:ext uri="{FF2B5EF4-FFF2-40B4-BE49-F238E27FC236}">
                <a16:creationId xmlns:a16="http://schemas.microsoft.com/office/drawing/2014/main" id="{014A76E8-F520-4630-8BBA-F9B7A0DAAB02}"/>
              </a:ext>
            </a:extLst>
          </p:cNvPr>
          <p:cNvSpPr/>
          <p:nvPr userDrawn="1"/>
        </p:nvSpPr>
        <p:spPr>
          <a:xfrm>
            <a:off x="929640" y="3648582"/>
            <a:ext cx="10332720" cy="228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>
              <a:solidFill>
                <a:schemeClr val="accent3">
                  <a:lumMod val="25000"/>
                </a:schemeClr>
              </a:solidFill>
            </a:endParaRPr>
          </a:p>
        </p:txBody>
      </p:sp>
      <p:sp>
        <p:nvSpPr>
          <p:cNvPr id="64" name="Segnaposto data 4">
            <a:extLst>
              <a:ext uri="{FF2B5EF4-FFF2-40B4-BE49-F238E27FC236}">
                <a16:creationId xmlns:a16="http://schemas.microsoft.com/office/drawing/2014/main" id="{49043823-D35F-46B1-919E-197C35555610}"/>
              </a:ext>
            </a:extLst>
          </p:cNvPr>
          <p:cNvSpPr>
            <a:spLocks noGrp="1"/>
          </p:cNvSpPr>
          <p:nvPr>
            <p:ph type="dt" sz="half" idx="60"/>
          </p:nvPr>
        </p:nvSpPr>
        <p:spPr>
          <a:xfrm>
            <a:off x="457200" y="6356350"/>
            <a:ext cx="2743200" cy="365125"/>
          </a:xfrm>
        </p:spPr>
        <p:txBody>
          <a:bodyPr rtlCol="0"/>
          <a:lstStyle>
            <a:lvl1pPr>
              <a:defRPr>
                <a:solidFill>
                  <a:schemeClr val="accent3">
                    <a:lumMod val="25000"/>
                  </a:schemeClr>
                </a:solidFill>
              </a:defRPr>
            </a:lvl1pPr>
          </a:lstStyle>
          <a:p>
            <a:pPr rtl="0"/>
            <a:r>
              <a:rPr lang="it-IT" noProof="0"/>
              <a:t>20XX</a:t>
            </a:r>
          </a:p>
        </p:txBody>
      </p:sp>
    </p:spTree>
    <p:extLst>
      <p:ext uri="{BB962C8B-B14F-4D97-AF65-F5344CB8AC3E}">
        <p14:creationId xmlns:p14="http://schemas.microsoft.com/office/powerpoint/2010/main" val="12942092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siderazioni chia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immagine 7">
            <a:extLst>
              <a:ext uri="{FF2B5EF4-FFF2-40B4-BE49-F238E27FC236}">
                <a16:creationId xmlns:a16="http://schemas.microsoft.com/office/drawing/2014/main" id="{1B08CCD3-BAD4-467E-B843-1BD3FC1D83E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524" y="0"/>
            <a:ext cx="12188952" cy="6858000"/>
          </a:xfrm>
          <a:solidFill>
            <a:schemeClr val="tx2"/>
          </a:solidFill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960120"/>
            <a:ext cx="5029200" cy="914400"/>
          </a:xfrm>
        </p:spPr>
        <p:txBody>
          <a:bodyPr rtlCol="0"/>
          <a:lstStyle>
            <a:lvl1pPr algn="ctr">
              <a:defRPr>
                <a:solidFill>
                  <a:schemeClr val="accent3"/>
                </a:solidFill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EDAC16E-5725-4AC1-AB85-871F25D266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it-IT" noProof="0"/>
              <a:t>20XX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D10B5D8-71E9-48DC-A04C-559359603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/>
              <a:t>Presentazione per conferenza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0FDD81F-9379-48E6-9B14-83486F920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5CEABB6-07DC-46E8-9B57-56EC44A396E5}" type="slidenum">
              <a:rPr lang="it-IT" noProof="0" smtClean="0"/>
              <a:t>‹N›</a:t>
            </a:fld>
            <a:endParaRPr lang="it-IT" noProof="0"/>
          </a:p>
        </p:txBody>
      </p:sp>
      <p:sp>
        <p:nvSpPr>
          <p:cNvPr id="9" name="Segnaposto testo 8">
            <a:extLst>
              <a:ext uri="{FF2B5EF4-FFF2-40B4-BE49-F238E27FC236}">
                <a16:creationId xmlns:a16="http://schemas.microsoft.com/office/drawing/2014/main" id="{E4E5D546-07C2-4A4B-85D2-F23B489AB47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14400" y="2935224"/>
            <a:ext cx="2130552" cy="950976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it-IT" noProof="0"/>
              <a:t>Fare clic per modificare il testo</a:t>
            </a:r>
          </a:p>
        </p:txBody>
      </p:sp>
      <p:sp>
        <p:nvSpPr>
          <p:cNvPr id="10" name="Segnaposto testo 8">
            <a:extLst>
              <a:ext uri="{FF2B5EF4-FFF2-40B4-BE49-F238E27FC236}">
                <a16:creationId xmlns:a16="http://schemas.microsoft.com/office/drawing/2014/main" id="{BD981D89-A62B-4844-B43A-DFEEC6CACD2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14400" y="4306824"/>
            <a:ext cx="2130552" cy="950976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it-IT" noProof="0"/>
              <a:t>Fare clic per modificare il testo</a:t>
            </a:r>
          </a:p>
        </p:txBody>
      </p:sp>
      <p:sp>
        <p:nvSpPr>
          <p:cNvPr id="11" name="Segnaposto testo 8">
            <a:extLst>
              <a:ext uri="{FF2B5EF4-FFF2-40B4-BE49-F238E27FC236}">
                <a16:creationId xmlns:a16="http://schemas.microsoft.com/office/drawing/2014/main" id="{071D86D6-F37C-4280-9551-DFF729C85B0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264408" y="2935224"/>
            <a:ext cx="2221992" cy="950976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it-IT" noProof="0"/>
              <a:t>Fare clic per modificare il testo</a:t>
            </a:r>
          </a:p>
        </p:txBody>
      </p:sp>
      <p:sp>
        <p:nvSpPr>
          <p:cNvPr id="12" name="Segnaposto testo 8">
            <a:extLst>
              <a:ext uri="{FF2B5EF4-FFF2-40B4-BE49-F238E27FC236}">
                <a16:creationId xmlns:a16="http://schemas.microsoft.com/office/drawing/2014/main" id="{BB88B61E-B44C-46EB-B875-1F55B02E895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264408" y="4334256"/>
            <a:ext cx="2221992" cy="950976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it-IT" noProof="0"/>
              <a:t>Fare clic per modificare il testo</a:t>
            </a:r>
          </a:p>
        </p:txBody>
      </p:sp>
    </p:spTree>
    <p:extLst>
      <p:ext uri="{BB962C8B-B14F-4D97-AF65-F5344CB8AC3E}">
        <p14:creationId xmlns:p14="http://schemas.microsoft.com/office/powerpoint/2010/main" val="14177312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ggerimenti per le azi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Immagine 32" descr="foto del marmo ">
            <a:extLst>
              <a:ext uri="{FF2B5EF4-FFF2-40B4-BE49-F238E27FC236}">
                <a16:creationId xmlns:a16="http://schemas.microsoft.com/office/drawing/2014/main" id="{5886E31A-DA35-4E25-9FA3-92E90FBF38C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9" name="Rettangolo 18">
            <a:extLst>
              <a:ext uri="{FF2B5EF4-FFF2-40B4-BE49-F238E27FC236}">
                <a16:creationId xmlns:a16="http://schemas.microsoft.com/office/drawing/2014/main" id="{70056CF5-B0DF-4053-8A82-BBBE7FF686BE}"/>
              </a:ext>
            </a:extLst>
          </p:cNvPr>
          <p:cNvSpPr/>
          <p:nvPr userDrawn="1"/>
        </p:nvSpPr>
        <p:spPr>
          <a:xfrm>
            <a:off x="442118" y="457200"/>
            <a:ext cx="11274552" cy="5943600"/>
          </a:xfrm>
          <a:prstGeom prst="rect">
            <a:avLst/>
          </a:prstGeom>
          <a:solidFill>
            <a:schemeClr val="tx2">
              <a:lumMod val="20000"/>
              <a:lumOff val="80000"/>
              <a:alpha val="85000"/>
            </a:schemeClr>
          </a:solidFill>
          <a:ln w="381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grpSp>
        <p:nvGrpSpPr>
          <p:cNvPr id="27" name="Gruppo 26">
            <a:extLst>
              <a:ext uri="{FF2B5EF4-FFF2-40B4-BE49-F238E27FC236}">
                <a16:creationId xmlns:a16="http://schemas.microsoft.com/office/drawing/2014/main" id="{8E4B2F5F-448A-4BB9-BF2F-3CCB44D321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6501565" y="2471420"/>
            <a:ext cx="4809744" cy="3473216"/>
            <a:chOff x="6355080" y="2494474"/>
            <a:chExt cx="4960620" cy="3473216"/>
          </a:xfrm>
        </p:grpSpPr>
        <p:grpSp>
          <p:nvGrpSpPr>
            <p:cNvPr id="28" name="Gruppo 27">
              <a:extLst>
                <a:ext uri="{FF2B5EF4-FFF2-40B4-BE49-F238E27FC236}">
                  <a16:creationId xmlns:a16="http://schemas.microsoft.com/office/drawing/2014/main" id="{06457872-52AD-4B0D-A773-AA48B3B219D3}"/>
                </a:ext>
              </a:extLst>
            </p:cNvPr>
            <p:cNvGrpSpPr/>
            <p:nvPr/>
          </p:nvGrpSpPr>
          <p:grpSpPr>
            <a:xfrm>
              <a:off x="6355080" y="2494474"/>
              <a:ext cx="4960620" cy="3473216"/>
              <a:chOff x="6355080" y="2180573"/>
              <a:chExt cx="4960620" cy="3473216"/>
            </a:xfrm>
          </p:grpSpPr>
          <p:cxnSp>
            <p:nvCxnSpPr>
              <p:cNvPr id="30" name="Connettore diritto 29">
                <a:extLst>
                  <a:ext uri="{FF2B5EF4-FFF2-40B4-BE49-F238E27FC236}">
                    <a16:creationId xmlns:a16="http://schemas.microsoft.com/office/drawing/2014/main" id="{BD088C3C-893A-4A45-97E6-CF8230EF1DB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356521" y="3332425"/>
                <a:ext cx="4959179" cy="7179"/>
              </a:xfrm>
              <a:prstGeom prst="line">
                <a:avLst/>
              </a:prstGeom>
              <a:ln w="12700">
                <a:solidFill>
                  <a:schemeClr val="accent3">
                    <a:lumMod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Connettore diritto 30">
                <a:extLst>
                  <a:ext uri="{FF2B5EF4-FFF2-40B4-BE49-F238E27FC236}">
                    <a16:creationId xmlns:a16="http://schemas.microsoft.com/office/drawing/2014/main" id="{C118EF61-FF64-44B8-B5AB-D7D0700D7A5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355080" y="4494758"/>
                <a:ext cx="4956048" cy="0"/>
              </a:xfrm>
              <a:prstGeom prst="line">
                <a:avLst/>
              </a:prstGeom>
              <a:ln w="12700">
                <a:solidFill>
                  <a:schemeClr val="accent3">
                    <a:lumMod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2" name="Rettangolo 31">
                <a:extLst>
                  <a:ext uri="{FF2B5EF4-FFF2-40B4-BE49-F238E27FC236}">
                    <a16:creationId xmlns:a16="http://schemas.microsoft.com/office/drawing/2014/main" id="{C684B867-CCAD-498D-B6E2-8981BF01EC0F}"/>
                  </a:ext>
                </a:extLst>
              </p:cNvPr>
              <p:cNvSpPr/>
              <p:nvPr/>
            </p:nvSpPr>
            <p:spPr>
              <a:xfrm>
                <a:off x="6356521" y="2180573"/>
                <a:ext cx="4950649" cy="3473216"/>
              </a:xfrm>
              <a:prstGeom prst="rect">
                <a:avLst/>
              </a:prstGeom>
              <a:noFill/>
              <a:ln w="12700">
                <a:solidFill>
                  <a:schemeClr val="accent3">
                    <a:lumMod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it-IT" noProof="0"/>
              </a:p>
            </p:txBody>
          </p:sp>
        </p:grpSp>
        <p:cxnSp>
          <p:nvCxnSpPr>
            <p:cNvPr id="29" name="Connettore diritto 28">
              <a:extLst>
                <a:ext uri="{FF2B5EF4-FFF2-40B4-BE49-F238E27FC236}">
                  <a16:creationId xmlns:a16="http://schemas.microsoft.com/office/drawing/2014/main" id="{999BD33D-A5B4-469A-9937-DE6D3611C034}"/>
                </a:ext>
              </a:extLst>
            </p:cNvPr>
            <p:cNvCxnSpPr>
              <a:cxnSpLocks/>
            </p:cNvCxnSpPr>
            <p:nvPr/>
          </p:nvCxnSpPr>
          <p:spPr>
            <a:xfrm>
              <a:off x="7838022" y="2494474"/>
              <a:ext cx="0" cy="3473216"/>
            </a:xfrm>
            <a:prstGeom prst="line">
              <a:avLst/>
            </a:prstGeom>
            <a:ln w="12700">
              <a:solidFill>
                <a:schemeClr val="accent3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Segnaposto immagine 7">
            <a:extLst>
              <a:ext uri="{FF2B5EF4-FFF2-40B4-BE49-F238E27FC236}">
                <a16:creationId xmlns:a16="http://schemas.microsoft.com/office/drawing/2014/main" id="{A3DDCF11-EBBF-48BB-8FF1-3BCC5342FE3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77824" y="914400"/>
            <a:ext cx="5212080" cy="5029200"/>
          </a:xfrm>
          <a:solidFill>
            <a:schemeClr val="bg1"/>
          </a:solidFill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48508" y="960120"/>
            <a:ext cx="4905292" cy="914400"/>
          </a:xfrm>
        </p:spPr>
        <p:txBody>
          <a:bodyPr rtlCol="0"/>
          <a:lstStyle>
            <a:lvl1pPr algn="ctr">
              <a:defRPr>
                <a:solidFill>
                  <a:schemeClr val="accent3">
                    <a:lumMod val="25000"/>
                  </a:schemeClr>
                </a:solidFill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F8F5A6A-E29E-401A-801A-8FD9CAABA7A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183880" y="2688336"/>
            <a:ext cx="2862072" cy="713232"/>
          </a:xfrm>
        </p:spPr>
        <p:txBody>
          <a:bodyPr rtlCol="0" anchor="ctr" anchorCtr="0">
            <a:normAutofit/>
          </a:bodyPr>
          <a:lstStyle>
            <a:lvl1pPr marL="0" indent="0">
              <a:buNone/>
              <a:defRPr sz="1400">
                <a:solidFill>
                  <a:schemeClr val="accent3">
                    <a:lumMod val="2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 rtl="0"/>
            <a:r>
              <a:rPr lang="it-IT" noProof="0"/>
              <a:t>Fare clic per modificare il testo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EDAC16E-5725-4AC1-AB85-871F25D266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 anchor="b" anchorCtr="0"/>
          <a:lstStyle>
            <a:lvl1pPr>
              <a:defRPr>
                <a:solidFill>
                  <a:schemeClr val="accent3">
                    <a:lumMod val="25000"/>
                  </a:schemeClr>
                </a:solidFill>
              </a:defRPr>
            </a:lvl1pPr>
          </a:lstStyle>
          <a:p>
            <a:pPr rtl="0"/>
            <a:r>
              <a:rPr lang="it-IT" noProof="0"/>
              <a:t>20XX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D10B5D8-71E9-48DC-A04C-559359603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 anchor="b" anchorCtr="0"/>
          <a:lstStyle>
            <a:lvl1pPr>
              <a:defRPr>
                <a:solidFill>
                  <a:schemeClr val="accent3">
                    <a:lumMod val="25000"/>
                  </a:schemeClr>
                </a:solidFill>
              </a:defRPr>
            </a:lvl1pPr>
          </a:lstStyle>
          <a:p>
            <a:pPr rtl="0"/>
            <a:r>
              <a:rPr lang="it-IT" noProof="0"/>
              <a:t>PRESENTAZIONE CONFERENZA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0FDD81F-9379-48E6-9B14-83486F920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 anchor="b" anchorCtr="0"/>
          <a:lstStyle>
            <a:lvl1pPr>
              <a:defRPr>
                <a:solidFill>
                  <a:schemeClr val="accent3">
                    <a:lumMod val="25000"/>
                  </a:schemeClr>
                </a:solidFill>
              </a:defRPr>
            </a:lvl1pPr>
          </a:lstStyle>
          <a:p>
            <a:pPr rtl="0"/>
            <a:fld id="{B5CEABB6-07DC-46E8-9B57-56EC44A396E5}" type="slidenum">
              <a:rPr lang="it-IT" noProof="0" smtClean="0"/>
              <a:pPr rtl="0"/>
              <a:t>‹N›</a:t>
            </a:fld>
            <a:endParaRPr lang="it-IT" noProof="0"/>
          </a:p>
        </p:txBody>
      </p:sp>
      <p:sp>
        <p:nvSpPr>
          <p:cNvPr id="11" name="Segnaposto testo 10">
            <a:extLst>
              <a:ext uri="{FF2B5EF4-FFF2-40B4-BE49-F238E27FC236}">
                <a16:creationId xmlns:a16="http://schemas.microsoft.com/office/drawing/2014/main" id="{C5D1F2BB-3E57-46BA-8BCC-5F9B17C8BDB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620256" y="2779776"/>
            <a:ext cx="786384" cy="655984"/>
          </a:xfrm>
        </p:spPr>
        <p:txBody>
          <a:bodyPr rtlCol="0" anchor="ctr" anchorCtr="0">
            <a:noAutofit/>
          </a:bodyPr>
          <a:lstStyle>
            <a:lvl1pPr marL="0" indent="0">
              <a:buNone/>
              <a:defRPr sz="3600" b="0" spc="300" baseline="3000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>
                <a:latin typeface="+mj-lt"/>
              </a:defRPr>
            </a:lvl2pPr>
            <a:lvl3pPr marL="914400" indent="0">
              <a:buNone/>
              <a:defRPr sz="2000">
                <a:latin typeface="+mj-lt"/>
              </a:defRPr>
            </a:lvl3pPr>
            <a:lvl4pPr marL="1371600" indent="0">
              <a:buNone/>
              <a:defRPr sz="2000">
                <a:latin typeface="+mj-lt"/>
              </a:defRPr>
            </a:lvl4pPr>
            <a:lvl5pPr marL="1828800" indent="0">
              <a:buNone/>
              <a:defRPr sz="2000">
                <a:latin typeface="+mj-lt"/>
              </a:defRPr>
            </a:lvl5pPr>
          </a:lstStyle>
          <a:p>
            <a:pPr lvl="0" rtl="0"/>
            <a:r>
              <a:rPr lang="it-IT" noProof="0"/>
              <a:t>N.</a:t>
            </a:r>
          </a:p>
        </p:txBody>
      </p:sp>
      <p:sp>
        <p:nvSpPr>
          <p:cNvPr id="9" name="Segnaposto contenuto 2">
            <a:extLst>
              <a:ext uri="{FF2B5EF4-FFF2-40B4-BE49-F238E27FC236}">
                <a16:creationId xmlns:a16="http://schemas.microsoft.com/office/drawing/2014/main" id="{48C13CD1-B240-4AFC-AF08-95A80AEEFEE2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8183880" y="3849624"/>
            <a:ext cx="2862072" cy="731520"/>
          </a:xfrm>
        </p:spPr>
        <p:txBody>
          <a:bodyPr rtlCol="0" anchor="ctr" anchorCtr="0">
            <a:normAutofit/>
          </a:bodyPr>
          <a:lstStyle>
            <a:lvl1pPr marL="0" indent="0">
              <a:buNone/>
              <a:defRPr sz="1400">
                <a:solidFill>
                  <a:schemeClr val="accent3">
                    <a:lumMod val="2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 rtl="0"/>
            <a:r>
              <a:rPr lang="it-IT" noProof="0"/>
              <a:t>Fare clic per modificare il testo</a:t>
            </a:r>
          </a:p>
        </p:txBody>
      </p:sp>
      <p:sp>
        <p:nvSpPr>
          <p:cNvPr id="12" name="Segnaposto contenuto 2">
            <a:extLst>
              <a:ext uri="{FF2B5EF4-FFF2-40B4-BE49-F238E27FC236}">
                <a16:creationId xmlns:a16="http://schemas.microsoft.com/office/drawing/2014/main" id="{AEE266CC-F8CC-4C06-B1E4-3D7E399F8936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8183880" y="4992624"/>
            <a:ext cx="2862072" cy="749808"/>
          </a:xfrm>
        </p:spPr>
        <p:txBody>
          <a:bodyPr rtlCol="0" anchor="ctr" anchorCtr="0">
            <a:normAutofit/>
          </a:bodyPr>
          <a:lstStyle>
            <a:lvl1pPr marL="0" indent="0">
              <a:buNone/>
              <a:defRPr sz="1400">
                <a:solidFill>
                  <a:schemeClr val="accent3">
                    <a:lumMod val="2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 rtl="0"/>
            <a:r>
              <a:rPr lang="it-IT" noProof="0"/>
              <a:t>Fare clic per modificare il testo</a:t>
            </a:r>
          </a:p>
        </p:txBody>
      </p:sp>
      <p:sp>
        <p:nvSpPr>
          <p:cNvPr id="14" name="Segnaposto testo 13">
            <a:extLst>
              <a:ext uri="{FF2B5EF4-FFF2-40B4-BE49-F238E27FC236}">
                <a16:creationId xmlns:a16="http://schemas.microsoft.com/office/drawing/2014/main" id="{CC7B8197-5533-4814-8838-67C657A3B73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187184" y="2788920"/>
            <a:ext cx="731520" cy="731520"/>
          </a:xfrm>
        </p:spPr>
        <p:txBody>
          <a:bodyPr rtlCol="0" anchor="b" anchorCtr="0">
            <a:normAutofit/>
          </a:bodyPr>
          <a:lstStyle>
            <a:lvl1pPr marL="0" indent="0">
              <a:buNone/>
              <a:defRPr sz="560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rtl="0"/>
            <a:r>
              <a:rPr lang="it-IT" noProof="0"/>
              <a:t>1</a:t>
            </a:r>
          </a:p>
        </p:txBody>
      </p:sp>
      <p:sp>
        <p:nvSpPr>
          <p:cNvPr id="16" name="Segnaposto testo 10">
            <a:extLst>
              <a:ext uri="{FF2B5EF4-FFF2-40B4-BE49-F238E27FC236}">
                <a16:creationId xmlns:a16="http://schemas.microsoft.com/office/drawing/2014/main" id="{5A5A7DC7-2FC5-48F8-9345-17A7C96CD25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620256" y="3840480"/>
            <a:ext cx="786384" cy="655984"/>
          </a:xfrm>
        </p:spPr>
        <p:txBody>
          <a:bodyPr rtlCol="0" anchor="b" anchorCtr="0">
            <a:noAutofit/>
          </a:bodyPr>
          <a:lstStyle>
            <a:lvl1pPr marL="0" indent="0">
              <a:buNone/>
              <a:defRPr sz="3600" b="0" spc="300" baseline="3000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>
                <a:latin typeface="+mj-lt"/>
              </a:defRPr>
            </a:lvl2pPr>
            <a:lvl3pPr marL="914400" indent="0">
              <a:buNone/>
              <a:defRPr sz="2000">
                <a:latin typeface="+mj-lt"/>
              </a:defRPr>
            </a:lvl3pPr>
            <a:lvl4pPr marL="1371600" indent="0">
              <a:buNone/>
              <a:defRPr sz="2000">
                <a:latin typeface="+mj-lt"/>
              </a:defRPr>
            </a:lvl4pPr>
            <a:lvl5pPr marL="1828800" indent="0">
              <a:buNone/>
              <a:defRPr sz="2000">
                <a:latin typeface="+mj-lt"/>
              </a:defRPr>
            </a:lvl5pPr>
          </a:lstStyle>
          <a:p>
            <a:pPr lvl="0" rtl="0"/>
            <a:r>
              <a:rPr lang="it-IT" noProof="0"/>
              <a:t>N.</a:t>
            </a:r>
          </a:p>
        </p:txBody>
      </p:sp>
      <p:sp>
        <p:nvSpPr>
          <p:cNvPr id="17" name="Segnaposto testo 13">
            <a:extLst>
              <a:ext uri="{FF2B5EF4-FFF2-40B4-BE49-F238E27FC236}">
                <a16:creationId xmlns:a16="http://schemas.microsoft.com/office/drawing/2014/main" id="{AF89EB7C-DC5A-461B-BA21-63D32989316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187184" y="3950208"/>
            <a:ext cx="731520" cy="731520"/>
          </a:xfrm>
        </p:spPr>
        <p:txBody>
          <a:bodyPr rtlCol="0" anchor="b" anchorCtr="0">
            <a:normAutofit/>
          </a:bodyPr>
          <a:lstStyle>
            <a:lvl1pPr marL="0" indent="0">
              <a:buNone/>
              <a:defRPr sz="560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rtl="0"/>
            <a:r>
              <a:rPr lang="it-IT" noProof="0"/>
              <a:t>2</a:t>
            </a:r>
          </a:p>
        </p:txBody>
      </p:sp>
      <p:sp>
        <p:nvSpPr>
          <p:cNvPr id="21" name="Segnaposto testo 10">
            <a:extLst>
              <a:ext uri="{FF2B5EF4-FFF2-40B4-BE49-F238E27FC236}">
                <a16:creationId xmlns:a16="http://schemas.microsoft.com/office/drawing/2014/main" id="{1BF30512-FBFE-40CF-8565-50BAA99A4FDC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620256" y="4983480"/>
            <a:ext cx="786384" cy="655984"/>
          </a:xfrm>
        </p:spPr>
        <p:txBody>
          <a:bodyPr rtlCol="0" anchor="b" anchorCtr="0">
            <a:noAutofit/>
          </a:bodyPr>
          <a:lstStyle>
            <a:lvl1pPr marL="0" indent="0">
              <a:buNone/>
              <a:defRPr sz="3600" b="0" spc="300" baseline="3000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>
                <a:latin typeface="+mj-lt"/>
              </a:defRPr>
            </a:lvl2pPr>
            <a:lvl3pPr marL="914400" indent="0">
              <a:buNone/>
              <a:defRPr sz="2000">
                <a:latin typeface="+mj-lt"/>
              </a:defRPr>
            </a:lvl3pPr>
            <a:lvl4pPr marL="1371600" indent="0">
              <a:buNone/>
              <a:defRPr sz="2000">
                <a:latin typeface="+mj-lt"/>
              </a:defRPr>
            </a:lvl4pPr>
            <a:lvl5pPr marL="1828800" indent="0">
              <a:buNone/>
              <a:defRPr sz="2000">
                <a:latin typeface="+mj-lt"/>
              </a:defRPr>
            </a:lvl5pPr>
          </a:lstStyle>
          <a:p>
            <a:pPr lvl="0" rtl="0"/>
            <a:r>
              <a:rPr lang="it-IT" noProof="0"/>
              <a:t>N.</a:t>
            </a:r>
          </a:p>
        </p:txBody>
      </p:sp>
      <p:sp>
        <p:nvSpPr>
          <p:cNvPr id="22" name="Segnaposto testo 13">
            <a:extLst>
              <a:ext uri="{FF2B5EF4-FFF2-40B4-BE49-F238E27FC236}">
                <a16:creationId xmlns:a16="http://schemas.microsoft.com/office/drawing/2014/main" id="{29E43D0B-1071-466B-B883-92B9D02F09E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187184" y="5111496"/>
            <a:ext cx="731520" cy="731520"/>
          </a:xfrm>
        </p:spPr>
        <p:txBody>
          <a:bodyPr rtlCol="0" anchor="b" anchorCtr="0">
            <a:normAutofit/>
          </a:bodyPr>
          <a:lstStyle>
            <a:lvl1pPr marL="0" indent="0">
              <a:buNone/>
              <a:defRPr sz="560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rtl="0"/>
            <a:r>
              <a:rPr lang="it-IT" noProof="0"/>
              <a:t>3</a:t>
            </a:r>
          </a:p>
        </p:txBody>
      </p:sp>
      <p:grpSp>
        <p:nvGrpSpPr>
          <p:cNvPr id="23" name="Gruppo 22">
            <a:extLst>
              <a:ext uri="{FF2B5EF4-FFF2-40B4-BE49-F238E27FC236}">
                <a16:creationId xmlns:a16="http://schemas.microsoft.com/office/drawing/2014/main" id="{250BA95E-CDDF-419E-808E-3B59CA01E4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7009472" y="1943463"/>
            <a:ext cx="3832828" cy="2136"/>
            <a:chOff x="7009472" y="1943463"/>
            <a:chExt cx="3832828" cy="2136"/>
          </a:xfrm>
          <a:solidFill>
            <a:schemeClr val="accent3">
              <a:lumMod val="25000"/>
            </a:schemeClr>
          </a:solidFill>
        </p:grpSpPr>
        <p:cxnSp>
          <p:nvCxnSpPr>
            <p:cNvPr id="24" name="Connettore diritto 23">
              <a:extLst>
                <a:ext uri="{FF2B5EF4-FFF2-40B4-BE49-F238E27FC236}">
                  <a16:creationId xmlns:a16="http://schemas.microsoft.com/office/drawing/2014/main" id="{D67A0655-E45C-49C2-AADC-0829E7E67581}"/>
                </a:ext>
              </a:extLst>
            </p:cNvPr>
            <p:cNvCxnSpPr>
              <a:cxnSpLocks/>
            </p:cNvCxnSpPr>
            <p:nvPr/>
          </p:nvCxnSpPr>
          <p:spPr>
            <a:xfrm>
              <a:off x="7009472" y="1943463"/>
              <a:ext cx="1371600" cy="0"/>
            </a:xfrm>
            <a:prstGeom prst="line">
              <a:avLst/>
            </a:prstGeom>
            <a:grpFill/>
            <a:ln w="12700">
              <a:solidFill>
                <a:schemeClr val="accent3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onnettore diritto 24">
              <a:extLst>
                <a:ext uri="{FF2B5EF4-FFF2-40B4-BE49-F238E27FC236}">
                  <a16:creationId xmlns:a16="http://schemas.microsoft.com/office/drawing/2014/main" id="{E013C2C0-9B08-4EDE-B15B-FF5C1BB55327}"/>
                </a:ext>
              </a:extLst>
            </p:cNvPr>
            <p:cNvCxnSpPr>
              <a:cxnSpLocks/>
            </p:cNvCxnSpPr>
            <p:nvPr/>
          </p:nvCxnSpPr>
          <p:spPr>
            <a:xfrm>
              <a:off x="9470700" y="1945599"/>
              <a:ext cx="1371600" cy="0"/>
            </a:xfrm>
            <a:prstGeom prst="line">
              <a:avLst/>
            </a:prstGeom>
            <a:grpFill/>
            <a:ln w="12700">
              <a:solidFill>
                <a:schemeClr val="accent3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6" name="Elemento grafico 25" descr="icona della primavera">
            <a:extLst>
              <a:ext uri="{FF2B5EF4-FFF2-40B4-BE49-F238E27FC236}">
                <a16:creationId xmlns:a16="http://schemas.microsoft.com/office/drawing/2014/main" id="{19D5E825-EB79-4044-93F6-2C3F8490132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9691531" flipH="1">
            <a:off x="8536514" y="1719135"/>
            <a:ext cx="808894" cy="359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8126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52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chiamo all'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immagine 7">
            <a:extLst>
              <a:ext uri="{FF2B5EF4-FFF2-40B4-BE49-F238E27FC236}">
                <a16:creationId xmlns:a16="http://schemas.microsoft.com/office/drawing/2014/main" id="{FC6AF499-A975-4930-A45C-320ABE4AA98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524" y="0"/>
            <a:ext cx="12188952" cy="6858000"/>
          </a:xfrm>
          <a:solidFill>
            <a:schemeClr val="tx2"/>
          </a:solidFill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1248" y="1280160"/>
            <a:ext cx="3191256" cy="914400"/>
          </a:xfrm>
        </p:spPr>
        <p:txBody>
          <a:bodyPr rtlCol="0"/>
          <a:lstStyle>
            <a:lvl1pPr algn="ctr">
              <a:defRPr>
                <a:solidFill>
                  <a:schemeClr val="accent3"/>
                </a:solidFill>
              </a:defRPr>
            </a:lvl1pPr>
          </a:lstStyle>
          <a:p>
            <a:pPr rtl="0"/>
            <a:r>
              <a:rPr lang="it-IT" noProof="0"/>
              <a:t>Fare clic per modificare il titolo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F8F5A6A-E29E-401A-801A-8FD9CAABA7A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41248" y="2624328"/>
            <a:ext cx="3191256" cy="804672"/>
          </a:xfrm>
        </p:spPr>
        <p:txBody>
          <a:bodyPr rtlCol="0">
            <a:normAutofit/>
          </a:bodyPr>
          <a:lstStyle>
            <a:lvl1pPr marL="0" indent="0" algn="ctr">
              <a:lnSpc>
                <a:spcPts val="2100"/>
              </a:lnSpc>
              <a:buNone/>
              <a:defRPr sz="1400">
                <a:solidFill>
                  <a:schemeClr val="bg1"/>
                </a:solidFill>
              </a:defRPr>
            </a:lvl1pPr>
            <a:lvl2pPr marL="457200" indent="0" algn="ctr">
              <a:lnSpc>
                <a:spcPts val="2100"/>
              </a:lnSpc>
              <a:buNone/>
              <a:defRPr sz="1400">
                <a:solidFill>
                  <a:schemeClr val="bg1"/>
                </a:solidFill>
              </a:defRPr>
            </a:lvl2pPr>
            <a:lvl3pPr marL="914400" indent="0" algn="ctr">
              <a:lnSpc>
                <a:spcPts val="2100"/>
              </a:lnSpc>
              <a:buNone/>
              <a:defRPr sz="1400">
                <a:solidFill>
                  <a:schemeClr val="bg1"/>
                </a:solidFill>
              </a:defRPr>
            </a:lvl3pPr>
            <a:lvl4pPr marL="1371600" indent="0" algn="ctr">
              <a:lnSpc>
                <a:spcPts val="2100"/>
              </a:lnSpc>
              <a:buNone/>
              <a:defRPr sz="1400">
                <a:solidFill>
                  <a:schemeClr val="bg1"/>
                </a:solidFill>
              </a:defRPr>
            </a:lvl4pPr>
            <a:lvl5pPr marL="1828800" indent="0" algn="ctr">
              <a:lnSpc>
                <a:spcPts val="2100"/>
              </a:lnSpc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it-IT" noProof="0"/>
              <a:t>Fare clic per modificare il testo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EDAC16E-5725-4AC1-AB85-871F25D266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it-IT" noProof="0"/>
              <a:t>20XX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D10B5D8-71E9-48DC-A04C-559359603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/>
              <a:t>Presentazione per conferenza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0FDD81F-9379-48E6-9B14-83486F920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5CEABB6-07DC-46E8-9B57-56EC44A396E5}" type="slidenum">
              <a:rPr lang="it-IT" noProof="0" smtClean="0"/>
              <a:t>‹N›</a:t>
            </a:fld>
            <a:endParaRPr lang="it-IT" noProof="0"/>
          </a:p>
        </p:txBody>
      </p:sp>
      <p:sp>
        <p:nvSpPr>
          <p:cNvPr id="8" name="Segnaposto contenuto 2">
            <a:extLst>
              <a:ext uri="{FF2B5EF4-FFF2-40B4-BE49-F238E27FC236}">
                <a16:creationId xmlns:a16="http://schemas.microsoft.com/office/drawing/2014/main" id="{5D9AFEBB-77FA-45B8-93D7-F6A638A01962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841248" y="4043553"/>
            <a:ext cx="3191256" cy="804672"/>
          </a:xfrm>
        </p:spPr>
        <p:txBody>
          <a:bodyPr rtlCol="0">
            <a:normAutofit/>
          </a:bodyPr>
          <a:lstStyle>
            <a:lvl1pPr marL="0" indent="0" algn="ctr">
              <a:lnSpc>
                <a:spcPts val="2100"/>
              </a:lnSpc>
              <a:buNone/>
              <a:defRPr sz="1400">
                <a:solidFill>
                  <a:schemeClr val="bg1"/>
                </a:solidFill>
              </a:defRPr>
            </a:lvl1pPr>
            <a:lvl2pPr marL="457200" indent="0" algn="ctr">
              <a:lnSpc>
                <a:spcPts val="2100"/>
              </a:lnSpc>
              <a:buNone/>
              <a:defRPr sz="1400">
                <a:solidFill>
                  <a:schemeClr val="bg1"/>
                </a:solidFill>
              </a:defRPr>
            </a:lvl2pPr>
            <a:lvl3pPr marL="914400" indent="0" algn="ctr">
              <a:lnSpc>
                <a:spcPts val="2100"/>
              </a:lnSpc>
              <a:buNone/>
              <a:defRPr sz="1400">
                <a:solidFill>
                  <a:schemeClr val="bg1"/>
                </a:solidFill>
              </a:defRPr>
            </a:lvl3pPr>
            <a:lvl4pPr marL="1371600" indent="0" algn="ctr">
              <a:lnSpc>
                <a:spcPts val="2100"/>
              </a:lnSpc>
              <a:buNone/>
              <a:defRPr sz="1400">
                <a:solidFill>
                  <a:schemeClr val="bg1"/>
                </a:solidFill>
              </a:defRPr>
            </a:lvl4pPr>
            <a:lvl5pPr marL="1828800" indent="0" algn="ctr">
              <a:lnSpc>
                <a:spcPts val="2100"/>
              </a:lnSpc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it-IT" noProof="0"/>
              <a:t>Fare clic per modificare il testo</a:t>
            </a:r>
          </a:p>
        </p:txBody>
      </p:sp>
    </p:spTree>
    <p:extLst>
      <p:ext uri="{BB962C8B-B14F-4D97-AF65-F5344CB8AC3E}">
        <p14:creationId xmlns:p14="http://schemas.microsoft.com/office/powerpoint/2010/main" val="457570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z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immagine 7">
            <a:extLst>
              <a:ext uri="{FF2B5EF4-FFF2-40B4-BE49-F238E27FC236}">
                <a16:creationId xmlns:a16="http://schemas.microsoft.com/office/drawing/2014/main" id="{AF2033B6-A37A-42D0-8C26-9C7E14CFDEE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524" y="0"/>
            <a:ext cx="12188952" cy="6858000"/>
          </a:xfrm>
          <a:solidFill>
            <a:schemeClr val="accent1"/>
          </a:solidFill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46720" y="1280160"/>
            <a:ext cx="3438144" cy="914400"/>
          </a:xfrm>
        </p:spPr>
        <p:txBody>
          <a:bodyPr rtlCol="0"/>
          <a:lstStyle>
            <a:lvl1pPr algn="ctr">
              <a:defRPr>
                <a:solidFill>
                  <a:schemeClr val="accent3">
                    <a:lumMod val="25000"/>
                  </a:schemeClr>
                </a:solidFill>
              </a:defRPr>
            </a:lvl1pPr>
          </a:lstStyle>
          <a:p>
            <a:pPr rtl="0"/>
            <a:r>
              <a:rPr lang="it-IT" noProof="0"/>
              <a:t>Fare clic per modificare il titolo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F8F5A6A-E29E-401A-801A-8FD9CAABA7A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165592" y="2770632"/>
            <a:ext cx="3200400" cy="457200"/>
          </a:xfrm>
        </p:spPr>
        <p:txBody>
          <a:bodyPr rtlCol="0">
            <a:noAutofit/>
          </a:bodyPr>
          <a:lstStyle>
            <a:lvl1pPr marL="0" indent="0" algn="ctr">
              <a:lnSpc>
                <a:spcPts val="2100"/>
              </a:lnSpc>
              <a:buNone/>
              <a:defRPr sz="2000" spc="300">
                <a:solidFill>
                  <a:schemeClr val="accent3">
                    <a:lumMod val="25000"/>
                  </a:schemeClr>
                </a:solidFill>
              </a:defRPr>
            </a:lvl1pPr>
            <a:lvl2pPr marL="457200" indent="0">
              <a:lnSpc>
                <a:spcPts val="2100"/>
              </a:lnSpc>
              <a:buFont typeface="Arial" panose="020B0604020202020204" pitchFamily="34" charset="0"/>
              <a:buNone/>
              <a:defRPr sz="1400"/>
            </a:lvl2pPr>
            <a:lvl3pPr marL="914400" indent="0">
              <a:lnSpc>
                <a:spcPts val="2100"/>
              </a:lnSpc>
              <a:buNone/>
              <a:defRPr sz="1400"/>
            </a:lvl3pPr>
            <a:lvl4pPr marL="1371600" indent="0">
              <a:lnSpc>
                <a:spcPts val="2100"/>
              </a:lnSpc>
              <a:buNone/>
              <a:defRPr sz="1400"/>
            </a:lvl4pPr>
            <a:lvl5pPr marL="1828800" indent="0">
              <a:lnSpc>
                <a:spcPts val="2100"/>
              </a:lnSpc>
              <a:buNone/>
              <a:defRPr sz="1400"/>
            </a:lvl5pPr>
          </a:lstStyle>
          <a:p>
            <a:pPr lvl="0" rtl="0"/>
            <a:r>
              <a:rPr lang="it-IT" noProof="0"/>
              <a:t>FARE CLIC PER MODIFICARE IL TESTO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EDAC16E-5725-4AC1-AB85-871F25D266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it-IT" noProof="0"/>
              <a:t>20XX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D10B5D8-71E9-48DC-A04C-559359603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/>
              <a:t>Presentazione per conferenza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0FDD81F-9379-48E6-9B14-83486F920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5CEABB6-07DC-46E8-9B57-56EC44A396E5}" type="slidenum">
              <a:rPr lang="it-IT" noProof="0" smtClean="0"/>
              <a:t>‹N›</a:t>
            </a:fld>
            <a:endParaRPr lang="it-IT" noProof="0"/>
          </a:p>
        </p:txBody>
      </p:sp>
      <p:sp>
        <p:nvSpPr>
          <p:cNvPr id="10" name="Segnaposto contenuto 2">
            <a:extLst>
              <a:ext uri="{FF2B5EF4-FFF2-40B4-BE49-F238E27FC236}">
                <a16:creationId xmlns:a16="http://schemas.microsoft.com/office/drawing/2014/main" id="{26C5036E-BEC3-4FC6-A05E-18F7A078B167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8403336" y="3922776"/>
            <a:ext cx="2715768" cy="1289304"/>
          </a:xfrm>
        </p:spPr>
        <p:txBody>
          <a:bodyPr rtlCol="0">
            <a:noAutofit/>
          </a:bodyPr>
          <a:lstStyle>
            <a:lvl1pPr marL="0" indent="0" algn="ctr">
              <a:lnSpc>
                <a:spcPct val="100000"/>
              </a:lnSpc>
              <a:buNone/>
              <a:defRPr sz="1600">
                <a:solidFill>
                  <a:schemeClr val="accent3">
                    <a:lumMod val="25000"/>
                  </a:schemeClr>
                </a:solidFill>
              </a:defRPr>
            </a:lvl1pPr>
            <a:lvl2pPr marL="457200" indent="0">
              <a:lnSpc>
                <a:spcPts val="2100"/>
              </a:lnSpc>
              <a:buFont typeface="Arial" panose="020B0604020202020204" pitchFamily="34" charset="0"/>
              <a:buNone/>
              <a:defRPr sz="1400"/>
            </a:lvl2pPr>
            <a:lvl3pPr marL="914400" indent="0">
              <a:lnSpc>
                <a:spcPts val="2100"/>
              </a:lnSpc>
              <a:buNone/>
              <a:defRPr sz="1400"/>
            </a:lvl3pPr>
            <a:lvl4pPr marL="1371600" indent="0">
              <a:lnSpc>
                <a:spcPts val="2100"/>
              </a:lnSpc>
              <a:buNone/>
              <a:defRPr sz="1400"/>
            </a:lvl4pPr>
            <a:lvl5pPr marL="1828800" indent="0">
              <a:lnSpc>
                <a:spcPts val="2100"/>
              </a:lnSpc>
              <a:buNone/>
              <a:defRPr sz="1400"/>
            </a:lvl5pPr>
          </a:lstStyle>
          <a:p>
            <a:pPr lvl="0" rtl="0"/>
            <a:r>
              <a:rPr lang="it-IT" noProof="0"/>
              <a:t>Fare clic per modificare il testo</a:t>
            </a:r>
          </a:p>
        </p:txBody>
      </p:sp>
    </p:spTree>
    <p:extLst>
      <p:ext uri="{BB962C8B-B14F-4D97-AF65-F5344CB8AC3E}">
        <p14:creationId xmlns:p14="http://schemas.microsoft.com/office/powerpoint/2010/main" val="35763925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solidFill>
                  <a:schemeClr val="accent3">
                    <a:lumMod val="25000"/>
                  </a:schemeClr>
                </a:solidFill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F8F5A6A-E29E-401A-801A-8FD9CAABA7A5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>
            <a:lvl1pPr>
              <a:defRPr>
                <a:solidFill>
                  <a:schemeClr val="accent3">
                    <a:lumMod val="25000"/>
                  </a:schemeClr>
                </a:solidFill>
              </a:defRPr>
            </a:lvl1pPr>
            <a:lvl2pPr>
              <a:defRPr>
                <a:solidFill>
                  <a:schemeClr val="accent3">
                    <a:lumMod val="25000"/>
                  </a:schemeClr>
                </a:solidFill>
              </a:defRPr>
            </a:lvl2pPr>
            <a:lvl3pPr>
              <a:defRPr>
                <a:solidFill>
                  <a:schemeClr val="accent3">
                    <a:lumMod val="25000"/>
                  </a:schemeClr>
                </a:solidFill>
              </a:defRPr>
            </a:lvl3pPr>
            <a:lvl4pPr>
              <a:defRPr>
                <a:solidFill>
                  <a:schemeClr val="accent3">
                    <a:lumMod val="25000"/>
                  </a:schemeClr>
                </a:solidFill>
              </a:defRPr>
            </a:lvl4pPr>
            <a:lvl5pPr>
              <a:defRPr>
                <a:solidFill>
                  <a:schemeClr val="accent3">
                    <a:lumMod val="25000"/>
                  </a:schemeClr>
                </a:solidFill>
              </a:defRPr>
            </a:lvl5pPr>
          </a:lstStyle>
          <a:p>
            <a:pPr lvl="0" rtl="0"/>
            <a:r>
              <a:rPr lang="it-IT" noProof="0"/>
              <a:t>Fare clic per modificare lo stile del titolo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EDAC16E-5725-4AC1-AB85-871F25D266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it-IT" noProof="0"/>
              <a:t>20XX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D10B5D8-71E9-48DC-A04C-559359603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/>
              <a:t>Presentazione per conferenza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0FDD81F-9379-48E6-9B14-83486F920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5CEABB6-07DC-46E8-9B57-56EC44A396E5}" type="slidenum">
              <a:rPr lang="it-IT" noProof="0" smtClean="0"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11645874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8B4411E-20EA-4627-8A68-17038DCE18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1563" y="2342144"/>
            <a:ext cx="3932237" cy="1600200"/>
          </a:xfrm>
        </p:spPr>
        <p:txBody>
          <a:bodyPr rtlCol="0" anchor="ctr">
            <a:normAutofit/>
          </a:bodyPr>
          <a:lstStyle>
            <a:lvl1pPr algn="ctr">
              <a:defRPr sz="4000">
                <a:solidFill>
                  <a:schemeClr val="accent3">
                    <a:lumMod val="25000"/>
                  </a:schemeClr>
                </a:solidFill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974E5B2-1EB9-4222-8FAB-65BDC9A9500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95300" y="859089"/>
            <a:ext cx="6172200" cy="4873625"/>
          </a:xfrm>
        </p:spPr>
        <p:txBody>
          <a:bodyPr rtlCol="0"/>
          <a:lstStyle>
            <a:lvl1pPr>
              <a:defRPr sz="3200">
                <a:solidFill>
                  <a:schemeClr val="accent3">
                    <a:lumMod val="25000"/>
                  </a:schemeClr>
                </a:solidFill>
              </a:defRPr>
            </a:lvl1pPr>
            <a:lvl2pPr>
              <a:defRPr sz="2800">
                <a:solidFill>
                  <a:schemeClr val="accent3">
                    <a:lumMod val="25000"/>
                  </a:schemeClr>
                </a:solidFill>
              </a:defRPr>
            </a:lvl2pPr>
            <a:lvl3pPr>
              <a:defRPr sz="2400">
                <a:solidFill>
                  <a:schemeClr val="accent3">
                    <a:lumMod val="25000"/>
                  </a:schemeClr>
                </a:solidFill>
              </a:defRPr>
            </a:lvl3pPr>
            <a:lvl4pPr>
              <a:defRPr sz="2000">
                <a:solidFill>
                  <a:schemeClr val="accent3">
                    <a:lumMod val="25000"/>
                  </a:schemeClr>
                </a:solidFill>
              </a:defRPr>
            </a:lvl4pPr>
            <a:lvl5pPr>
              <a:defRPr sz="2000">
                <a:solidFill>
                  <a:schemeClr val="accent3">
                    <a:lumMod val="25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it-IT" noProof="0"/>
              <a:t>Fare clic per modificare lo stile del titolo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D732AD86-1F8B-4DE6-9736-793E178177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it-IT" noProof="0"/>
              <a:t>20XX</a:t>
            </a:r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FA60A3B3-8B02-4D8B-A982-7C7CA03A92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/>
              <a:t>Presentazione per conferenza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989C9CBB-7187-447C-9F33-04CFDCD0B2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5CEABB6-07DC-46E8-9B57-56EC44A396E5}" type="slidenum">
              <a:rPr lang="it-IT" noProof="0" smtClean="0"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25062168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E9E034D-C1DD-48C0-BB6B-FDC6F8EBA5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rtlCol="0"/>
          <a:lstStyle>
            <a:lvl1pPr>
              <a:defRPr>
                <a:solidFill>
                  <a:schemeClr val="accent3">
                    <a:lumMod val="25000"/>
                  </a:schemeClr>
                </a:solidFill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D77FFB71-D3BF-4723-8C5E-44AD8F0E924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rtlCol="0" anchor="b"/>
          <a:lstStyle>
            <a:lvl1pPr marL="0" indent="0">
              <a:buNone/>
              <a:defRPr sz="2400" b="1">
                <a:solidFill>
                  <a:schemeClr val="accent3">
                    <a:lumMod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Fare clic per modificare lo stile del titolo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A91BC8B9-8F2B-4131-A090-0ACBEEE80BB7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 rtlCol="0"/>
          <a:lstStyle>
            <a:lvl1pPr>
              <a:defRPr>
                <a:solidFill>
                  <a:schemeClr val="accent3">
                    <a:lumMod val="25000"/>
                  </a:schemeClr>
                </a:solidFill>
              </a:defRPr>
            </a:lvl1pPr>
            <a:lvl2pPr>
              <a:defRPr>
                <a:solidFill>
                  <a:schemeClr val="accent3">
                    <a:lumMod val="25000"/>
                  </a:schemeClr>
                </a:solidFill>
              </a:defRPr>
            </a:lvl2pPr>
            <a:lvl3pPr>
              <a:defRPr>
                <a:solidFill>
                  <a:schemeClr val="accent3">
                    <a:lumMod val="25000"/>
                  </a:schemeClr>
                </a:solidFill>
              </a:defRPr>
            </a:lvl3pPr>
            <a:lvl4pPr>
              <a:defRPr>
                <a:solidFill>
                  <a:schemeClr val="accent3">
                    <a:lumMod val="25000"/>
                  </a:schemeClr>
                </a:solidFill>
              </a:defRPr>
            </a:lvl4pPr>
            <a:lvl5pPr>
              <a:defRPr>
                <a:solidFill>
                  <a:schemeClr val="accent3">
                    <a:lumMod val="25000"/>
                  </a:schemeClr>
                </a:solidFill>
              </a:defRPr>
            </a:lvl5pPr>
          </a:lstStyle>
          <a:p>
            <a:pPr lvl="0" rtl="0"/>
            <a:r>
              <a:rPr lang="it-IT" noProof="0"/>
              <a:t>Fare clic per modificare lo stile del titolo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1714E40B-C52C-407A-9311-46FDCD84CB5A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rtlCol="0" anchor="b"/>
          <a:lstStyle>
            <a:lvl1pPr marL="0" indent="0">
              <a:buNone/>
              <a:defRPr sz="2400" b="1">
                <a:solidFill>
                  <a:schemeClr val="accent3">
                    <a:lumMod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Fare clic per modificare lo stile del titolo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0596ED23-22F0-421E-849C-630BEABF8BD0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 rtlCol="0"/>
          <a:lstStyle>
            <a:lvl1pPr>
              <a:defRPr>
                <a:solidFill>
                  <a:schemeClr val="accent3">
                    <a:lumMod val="25000"/>
                  </a:schemeClr>
                </a:solidFill>
              </a:defRPr>
            </a:lvl1pPr>
            <a:lvl2pPr>
              <a:defRPr>
                <a:solidFill>
                  <a:schemeClr val="accent3">
                    <a:lumMod val="25000"/>
                  </a:schemeClr>
                </a:solidFill>
              </a:defRPr>
            </a:lvl2pPr>
            <a:lvl3pPr>
              <a:defRPr>
                <a:solidFill>
                  <a:schemeClr val="accent3">
                    <a:lumMod val="25000"/>
                  </a:schemeClr>
                </a:solidFill>
              </a:defRPr>
            </a:lvl3pPr>
            <a:lvl4pPr>
              <a:defRPr>
                <a:solidFill>
                  <a:schemeClr val="accent3">
                    <a:lumMod val="25000"/>
                  </a:schemeClr>
                </a:solidFill>
              </a:defRPr>
            </a:lvl4pPr>
            <a:lvl5pPr>
              <a:defRPr>
                <a:solidFill>
                  <a:schemeClr val="accent3">
                    <a:lumMod val="25000"/>
                  </a:schemeClr>
                </a:solidFill>
              </a:defRPr>
            </a:lvl5pPr>
          </a:lstStyle>
          <a:p>
            <a:pPr lvl="0" rtl="0"/>
            <a:r>
              <a:rPr lang="it-IT" noProof="0"/>
              <a:t>Fare clic per modificare lo stile del titolo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860A2F77-6CFB-4347-9224-EFAA0C0EF3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it-IT" noProof="0"/>
              <a:t>20XX</a:t>
            </a:r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97C1F45E-8700-4861-AD21-BB7A09E130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/>
              <a:t>Presentazione per conferenza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B7283171-31EE-44C7-A031-9F840EDEC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5CEABB6-07DC-46E8-9B57-56EC44A396E5}" type="slidenum">
              <a:rPr lang="it-IT" noProof="0" smtClean="0"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6926302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6ACA106-0FC3-4FE9-9338-4AC3D15608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solidFill>
                  <a:schemeClr val="accent3">
                    <a:lumMod val="25000"/>
                  </a:schemeClr>
                </a:solidFill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2BF6510-D603-481E-B685-9095150A2891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 rtlCol="0"/>
          <a:lstStyle>
            <a:lvl1pPr>
              <a:defRPr>
                <a:solidFill>
                  <a:schemeClr val="accent3">
                    <a:lumMod val="25000"/>
                  </a:schemeClr>
                </a:solidFill>
              </a:defRPr>
            </a:lvl1pPr>
            <a:lvl2pPr>
              <a:defRPr>
                <a:solidFill>
                  <a:schemeClr val="accent3">
                    <a:lumMod val="25000"/>
                  </a:schemeClr>
                </a:solidFill>
              </a:defRPr>
            </a:lvl2pPr>
            <a:lvl3pPr>
              <a:defRPr>
                <a:solidFill>
                  <a:schemeClr val="accent3">
                    <a:lumMod val="25000"/>
                  </a:schemeClr>
                </a:solidFill>
              </a:defRPr>
            </a:lvl3pPr>
            <a:lvl4pPr>
              <a:defRPr>
                <a:solidFill>
                  <a:schemeClr val="accent3">
                    <a:lumMod val="25000"/>
                  </a:schemeClr>
                </a:solidFill>
              </a:defRPr>
            </a:lvl4pPr>
            <a:lvl5pPr>
              <a:defRPr>
                <a:solidFill>
                  <a:schemeClr val="accent3">
                    <a:lumMod val="25000"/>
                  </a:schemeClr>
                </a:solidFill>
              </a:defRPr>
            </a:lvl5pPr>
          </a:lstStyle>
          <a:p>
            <a:pPr lvl="0" rtl="0"/>
            <a:r>
              <a:rPr lang="it-IT" noProof="0"/>
              <a:t>Fare clic per modificare lo stile del titolo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9A743757-ABC3-44BF-87D3-5E323E9B00D9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 rtlCol="0"/>
          <a:lstStyle>
            <a:lvl1pPr>
              <a:defRPr>
                <a:solidFill>
                  <a:schemeClr val="accent3">
                    <a:lumMod val="25000"/>
                  </a:schemeClr>
                </a:solidFill>
              </a:defRPr>
            </a:lvl1pPr>
            <a:lvl2pPr>
              <a:defRPr>
                <a:solidFill>
                  <a:schemeClr val="accent3">
                    <a:lumMod val="25000"/>
                  </a:schemeClr>
                </a:solidFill>
              </a:defRPr>
            </a:lvl2pPr>
            <a:lvl3pPr>
              <a:defRPr>
                <a:solidFill>
                  <a:schemeClr val="accent3">
                    <a:lumMod val="25000"/>
                  </a:schemeClr>
                </a:solidFill>
              </a:defRPr>
            </a:lvl3pPr>
            <a:lvl4pPr>
              <a:defRPr>
                <a:solidFill>
                  <a:schemeClr val="accent3">
                    <a:lumMod val="25000"/>
                  </a:schemeClr>
                </a:solidFill>
              </a:defRPr>
            </a:lvl4pPr>
            <a:lvl5pPr>
              <a:defRPr>
                <a:solidFill>
                  <a:schemeClr val="accent3">
                    <a:lumMod val="25000"/>
                  </a:schemeClr>
                </a:solidFill>
              </a:defRPr>
            </a:lvl5pPr>
          </a:lstStyle>
          <a:p>
            <a:pPr lvl="0" rtl="0"/>
            <a:r>
              <a:rPr lang="it-IT" noProof="0"/>
              <a:t>Fare clic per modificare lo stile del titolo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23A79566-C1F8-443D-A135-C668898477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it-IT" noProof="0"/>
              <a:t>20XX</a:t>
            </a:r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035CF363-F733-460B-9E71-BF70442AC3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/>
              <a:t>Presentazione per conferenza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A3B0FA47-58F4-4B95-AD52-4EFE7977AC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5CEABB6-07DC-46E8-9B57-56EC44A396E5}" type="slidenum">
              <a:rPr lang="it-IT" noProof="0" smtClean="0"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4894937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immagine 7">
            <a:extLst>
              <a:ext uri="{FF2B5EF4-FFF2-40B4-BE49-F238E27FC236}">
                <a16:creationId xmlns:a16="http://schemas.microsoft.com/office/drawing/2014/main" id="{A41CBEE4-3FAE-4685-BA5D-89EE53B32DB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524" y="-76200"/>
            <a:ext cx="12188952" cy="6858000"/>
          </a:xfrm>
          <a:solidFill>
            <a:schemeClr val="accent1"/>
          </a:solidFill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8251" y="685800"/>
            <a:ext cx="3959352" cy="5486400"/>
          </a:xfrm>
          <a:solidFill>
            <a:schemeClr val="tx2">
              <a:lumMod val="20000"/>
              <a:lumOff val="80000"/>
              <a:alpha val="90000"/>
            </a:schemeClr>
          </a:solidFill>
          <a:ln w="38100" cmpd="sng">
            <a:solidFill>
              <a:schemeClr val="accent5">
                <a:lumMod val="50000"/>
              </a:schemeClr>
            </a:solidFill>
          </a:ln>
        </p:spPr>
        <p:txBody>
          <a:bodyPr lIns="274320" tIns="457200" rIns="274320" rtlCol="0" anchor="t">
            <a:noAutofit/>
          </a:bodyPr>
          <a:lstStyle>
            <a:lvl1pPr algn="ctr">
              <a:defRPr spc="100" baseline="0">
                <a:solidFill>
                  <a:schemeClr val="accent3">
                    <a:lumMod val="25000"/>
                  </a:schemeClr>
                </a:solidFill>
              </a:defRPr>
            </a:lvl1pPr>
          </a:lstStyle>
          <a:p>
            <a:pPr rtl="0"/>
            <a:r>
              <a:rPr lang="it-IT" noProof="0"/>
              <a:t>Fare clic per modificare il titolo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EDAC16E-5725-4AC1-AB85-871F25D266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it-IT" noProof="0"/>
              <a:t>20XX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D10B5D8-71E9-48DC-A04C-559359603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/>
              <a:t>Presentazione per conferenza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0FDD81F-9379-48E6-9B14-83486F920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5CEABB6-07DC-46E8-9B57-56EC44A396E5}" type="slidenum">
              <a:rPr lang="it-IT" noProof="0" smtClean="0"/>
              <a:t>‹N›</a:t>
            </a:fld>
            <a:endParaRPr lang="it-IT" noProof="0"/>
          </a:p>
        </p:txBody>
      </p:sp>
      <p:sp>
        <p:nvSpPr>
          <p:cNvPr id="9" name="Segnaposto testo 8">
            <a:extLst>
              <a:ext uri="{FF2B5EF4-FFF2-40B4-BE49-F238E27FC236}">
                <a16:creationId xmlns:a16="http://schemas.microsoft.com/office/drawing/2014/main" id="{6A67D98D-D4C9-49C3-B1D7-0D6F2D3371B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2551" y="800100"/>
            <a:ext cx="3730752" cy="5257800"/>
          </a:xfrm>
          <a:ln w="12700">
            <a:solidFill>
              <a:schemeClr val="tx2"/>
            </a:solidFill>
          </a:ln>
        </p:spPr>
        <p:txBody>
          <a:bodyPr lIns="274320" tIns="1371600" rIns="274320" rtlCol="0">
            <a:noAutofit/>
          </a:bodyPr>
          <a:lstStyle>
            <a:lvl1pPr marL="0" indent="0" algn="ctr">
              <a:buNone/>
              <a:defRPr sz="1400">
                <a:solidFill>
                  <a:schemeClr val="accent3">
                    <a:lumMod val="2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 rtl="0"/>
            <a:r>
              <a:rPr lang="it-IT" noProof="0"/>
              <a:t>Fare clic per modificare il testo</a:t>
            </a:r>
          </a:p>
        </p:txBody>
      </p:sp>
      <p:sp>
        <p:nvSpPr>
          <p:cNvPr id="13" name="Title 1" hidden="1">
            <a:extLst>
              <a:ext uri="{FF2B5EF4-FFF2-40B4-BE49-F238E27FC236}">
                <a16:creationId xmlns:a16="http://schemas.microsoft.com/office/drawing/2014/main" id="{3F2612BA-64D8-41EC-9F7A-0615FD68EDCA}"/>
              </a:ext>
            </a:extLst>
          </p:cNvPr>
          <p:cNvSpPr txBox="1">
            <a:spLocks/>
          </p:cNvSpPr>
          <p:nvPr userDrawn="1"/>
        </p:nvSpPr>
        <p:spPr>
          <a:xfrm>
            <a:off x="1005398" y="960120"/>
            <a:ext cx="29718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 spc="40" baseline="0">
                <a:solidFill>
                  <a:schemeClr val="accent3">
                    <a:lumMod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0"/>
            <a:r>
              <a:rPr lang="it" spc="100">
                <a:latin typeface="Elephant Pro" pitchFamily="2" charset="0"/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34267765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oscere il relato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magine 9" descr="foto del marmo&#10;">
            <a:extLst>
              <a:ext uri="{FF2B5EF4-FFF2-40B4-BE49-F238E27FC236}">
                <a16:creationId xmlns:a16="http://schemas.microsoft.com/office/drawing/2014/main" id="{CEFBE0D1-09DC-41AA-9A18-E5E07B941D7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Rettangolo 12">
            <a:extLst>
              <a:ext uri="{FF2B5EF4-FFF2-40B4-BE49-F238E27FC236}">
                <a16:creationId xmlns:a16="http://schemas.microsoft.com/office/drawing/2014/main" id="{01859217-510A-4C29-85EE-456A26AAC78C}"/>
              </a:ext>
            </a:extLst>
          </p:cNvPr>
          <p:cNvSpPr/>
          <p:nvPr userDrawn="1"/>
        </p:nvSpPr>
        <p:spPr>
          <a:xfrm>
            <a:off x="466163" y="457200"/>
            <a:ext cx="11274552" cy="5943600"/>
          </a:xfrm>
          <a:prstGeom prst="rect">
            <a:avLst/>
          </a:prstGeom>
          <a:solidFill>
            <a:schemeClr val="tx2">
              <a:lumMod val="20000"/>
              <a:lumOff val="80000"/>
              <a:alpha val="70000"/>
            </a:schemeClr>
          </a:solidFill>
          <a:ln w="381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120" y="960120"/>
            <a:ext cx="4645152" cy="914400"/>
          </a:xfrm>
        </p:spPr>
        <p:txBody>
          <a:bodyPr rtlCol="0"/>
          <a:lstStyle>
            <a:lvl1pPr algn="ctr">
              <a:defRPr>
                <a:solidFill>
                  <a:schemeClr val="accent3">
                    <a:lumMod val="25000"/>
                  </a:schemeClr>
                </a:solidFill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F8F5A6A-E29E-401A-801A-8FD9CAABA7A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60120" y="3962399"/>
            <a:ext cx="4617720" cy="2103120"/>
          </a:xfrm>
        </p:spPr>
        <p:txBody>
          <a:bodyPr rtlCol="0">
            <a:normAutofit/>
          </a:bodyPr>
          <a:lstStyle>
            <a:lvl1pPr marL="0" indent="0" algn="ctr">
              <a:lnSpc>
                <a:spcPts val="2100"/>
              </a:lnSpc>
              <a:buNone/>
              <a:defRPr sz="1400">
                <a:solidFill>
                  <a:schemeClr val="accent3">
                    <a:lumMod val="2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 rtl="0"/>
            <a:r>
              <a:rPr lang="it-IT" noProof="0"/>
              <a:t>Fare clic per modificare il testo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EDAC16E-5725-4AC1-AB85-871F25D266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it-IT" noProof="0"/>
              <a:t>20XX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D10B5D8-71E9-48DC-A04C-559359603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/>
              <a:t>Presentazione per conferenza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0FDD81F-9379-48E6-9B14-83486F920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5CEABB6-07DC-46E8-9B57-56EC44A396E5}" type="slidenum">
              <a:rPr lang="it-IT" noProof="0" smtClean="0"/>
              <a:t>‹N›</a:t>
            </a:fld>
            <a:endParaRPr lang="it-IT" noProof="0"/>
          </a:p>
        </p:txBody>
      </p:sp>
      <p:sp>
        <p:nvSpPr>
          <p:cNvPr id="8" name="Segnaposto immagine 7">
            <a:extLst>
              <a:ext uri="{FF2B5EF4-FFF2-40B4-BE49-F238E27FC236}">
                <a16:creationId xmlns:a16="http://schemas.microsoft.com/office/drawing/2014/main" id="{A3DDCF11-EBBF-48BB-8FF1-3BCC5342FE3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16571" y="777240"/>
            <a:ext cx="5029200" cy="5303520"/>
          </a:xfrm>
          <a:solidFill>
            <a:schemeClr val="bg1"/>
          </a:solidFill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</a:p>
        </p:txBody>
      </p:sp>
      <p:sp>
        <p:nvSpPr>
          <p:cNvPr id="11" name="Segnaposto testo 10">
            <a:extLst>
              <a:ext uri="{FF2B5EF4-FFF2-40B4-BE49-F238E27FC236}">
                <a16:creationId xmlns:a16="http://schemas.microsoft.com/office/drawing/2014/main" id="{C5D1F2BB-3E57-46BA-8BCC-5F9B17C8BDB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60120" y="3172968"/>
            <a:ext cx="4617720" cy="457200"/>
          </a:xfrm>
        </p:spPr>
        <p:txBody>
          <a:bodyPr rtlCol="0">
            <a:noAutofit/>
          </a:bodyPr>
          <a:lstStyle>
            <a:lvl1pPr marL="0" indent="0" algn="ctr">
              <a:buNone/>
              <a:defRPr sz="2000" b="0" spc="300">
                <a:solidFill>
                  <a:schemeClr val="accent3">
                    <a:lumMod val="25000"/>
                  </a:schemeClr>
                </a:solidFill>
                <a:latin typeface="+mn-lt"/>
              </a:defRPr>
            </a:lvl1pPr>
            <a:lvl2pPr marL="457200" indent="0">
              <a:buNone/>
              <a:defRPr sz="2000">
                <a:latin typeface="+mj-lt"/>
              </a:defRPr>
            </a:lvl2pPr>
            <a:lvl3pPr marL="914400" indent="0">
              <a:buNone/>
              <a:defRPr sz="2000">
                <a:latin typeface="+mj-lt"/>
              </a:defRPr>
            </a:lvl3pPr>
            <a:lvl4pPr marL="1371600" indent="0">
              <a:buNone/>
              <a:defRPr sz="2000">
                <a:latin typeface="+mj-lt"/>
              </a:defRPr>
            </a:lvl4pPr>
            <a:lvl5pPr marL="1828800" indent="0">
              <a:buNone/>
              <a:defRPr sz="2000">
                <a:latin typeface="+mj-lt"/>
              </a:defRPr>
            </a:lvl5pPr>
          </a:lstStyle>
          <a:p>
            <a:pPr lvl="0" rtl="0"/>
            <a:r>
              <a:rPr lang="it-IT" noProof="0"/>
              <a:t>NOME</a:t>
            </a:r>
          </a:p>
        </p:txBody>
      </p:sp>
      <p:pic>
        <p:nvPicPr>
          <p:cNvPr id="14" name="Elemento grafico 13" descr="icona della primavera&#10;">
            <a:extLst>
              <a:ext uri="{FF2B5EF4-FFF2-40B4-BE49-F238E27FC236}">
                <a16:creationId xmlns:a16="http://schemas.microsoft.com/office/drawing/2014/main" id="{8203CE7C-A0C4-4B19-BD99-5B8977E6941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865924">
            <a:off x="2641877" y="2157078"/>
            <a:ext cx="1280160" cy="662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88444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fon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immagine 7">
            <a:extLst>
              <a:ext uri="{FF2B5EF4-FFF2-40B4-BE49-F238E27FC236}">
                <a16:creationId xmlns:a16="http://schemas.microsoft.com/office/drawing/2014/main" id="{F4FF3C43-7D8E-4810-A3BC-9AE3209111D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524" y="0"/>
            <a:ext cx="12188952" cy="6858000"/>
          </a:xfrm>
          <a:solidFill>
            <a:schemeClr val="accent1"/>
          </a:solidFill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9DE3D039-0A18-4031-8A63-D83666B066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960120"/>
            <a:ext cx="4114800" cy="914400"/>
          </a:xfrm>
        </p:spPr>
        <p:txBody>
          <a:bodyPr rtlCol="0" anchor="b">
            <a:normAutofit/>
          </a:bodyPr>
          <a:lstStyle>
            <a:lvl1pPr algn="ctr">
              <a:defRPr sz="3200">
                <a:solidFill>
                  <a:schemeClr val="accent3">
                    <a:lumMod val="25000"/>
                  </a:schemeClr>
                </a:solidFill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77438815-B9AF-4BA5-B8D6-3311C4949FA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371600" y="3136392"/>
            <a:ext cx="3657600" cy="1627632"/>
          </a:xfrm>
        </p:spPr>
        <p:txBody>
          <a:bodyPr rtlCol="0">
            <a:normAutofit/>
          </a:bodyPr>
          <a:lstStyle>
            <a:lvl1pPr marL="0" indent="0" algn="ctr">
              <a:lnSpc>
                <a:spcPts val="2100"/>
              </a:lnSpc>
              <a:buNone/>
              <a:defRPr sz="1400">
                <a:solidFill>
                  <a:schemeClr val="accent3">
                    <a:lumMod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it-IT" noProof="0"/>
              <a:t>Fare clic per modificare lo stile del titolo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8EB05F6-A3ED-45AB-B103-D5E34BFD60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it-IT" noProof="0"/>
              <a:t>20XX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F029C1C-740D-4213-96FE-1FAA3072FF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/>
              <a:t>Presentazione per conferenza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54E8801-7449-48B4-8D64-BCE20D0831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5CEABB6-07DC-46E8-9B57-56EC44A396E5}" type="slidenum">
              <a:rPr lang="it-IT" noProof="0" smtClean="0"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15916592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mande tematic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magine 17" descr="immagine di struttura di marmo">
            <a:extLst>
              <a:ext uri="{FF2B5EF4-FFF2-40B4-BE49-F238E27FC236}">
                <a16:creationId xmlns:a16="http://schemas.microsoft.com/office/drawing/2014/main" id="{DE4FCA92-4B09-4386-A95D-2823C777C5B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9" name="Rettangolo 18">
            <a:extLst>
              <a:ext uri="{FF2B5EF4-FFF2-40B4-BE49-F238E27FC236}">
                <a16:creationId xmlns:a16="http://schemas.microsoft.com/office/drawing/2014/main" id="{70056CF5-B0DF-4053-8A82-BBBE7FF686BE}"/>
              </a:ext>
            </a:extLst>
          </p:cNvPr>
          <p:cNvSpPr/>
          <p:nvPr userDrawn="1"/>
        </p:nvSpPr>
        <p:spPr>
          <a:xfrm>
            <a:off x="442118" y="457200"/>
            <a:ext cx="11274552" cy="5943600"/>
          </a:xfrm>
          <a:prstGeom prst="rect">
            <a:avLst/>
          </a:prstGeom>
          <a:solidFill>
            <a:schemeClr val="tx2">
              <a:lumMod val="20000"/>
              <a:lumOff val="80000"/>
              <a:alpha val="85000"/>
            </a:schemeClr>
          </a:solidFill>
          <a:ln w="381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grpSp>
        <p:nvGrpSpPr>
          <p:cNvPr id="27" name="Gruppo 26">
            <a:extLst>
              <a:ext uri="{FF2B5EF4-FFF2-40B4-BE49-F238E27FC236}">
                <a16:creationId xmlns:a16="http://schemas.microsoft.com/office/drawing/2014/main" id="{8E4B2F5F-448A-4BB9-BF2F-3CCB44D321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6501565" y="2471420"/>
            <a:ext cx="4809744" cy="3473216"/>
            <a:chOff x="6355080" y="2494474"/>
            <a:chExt cx="4960620" cy="3473216"/>
          </a:xfrm>
        </p:grpSpPr>
        <p:grpSp>
          <p:nvGrpSpPr>
            <p:cNvPr id="28" name="Gruppo 27">
              <a:extLst>
                <a:ext uri="{FF2B5EF4-FFF2-40B4-BE49-F238E27FC236}">
                  <a16:creationId xmlns:a16="http://schemas.microsoft.com/office/drawing/2014/main" id="{06457872-52AD-4B0D-A773-AA48B3B219D3}"/>
                </a:ext>
              </a:extLst>
            </p:cNvPr>
            <p:cNvGrpSpPr/>
            <p:nvPr/>
          </p:nvGrpSpPr>
          <p:grpSpPr>
            <a:xfrm>
              <a:off x="6355080" y="2494474"/>
              <a:ext cx="4960620" cy="3473216"/>
              <a:chOff x="6355080" y="2180573"/>
              <a:chExt cx="4960620" cy="3473216"/>
            </a:xfrm>
          </p:grpSpPr>
          <p:cxnSp>
            <p:nvCxnSpPr>
              <p:cNvPr id="30" name="Connettore diritto 29">
                <a:extLst>
                  <a:ext uri="{FF2B5EF4-FFF2-40B4-BE49-F238E27FC236}">
                    <a16:creationId xmlns:a16="http://schemas.microsoft.com/office/drawing/2014/main" id="{BD088C3C-893A-4A45-97E6-CF8230EF1DB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356521" y="3332425"/>
                <a:ext cx="4959179" cy="7179"/>
              </a:xfrm>
              <a:prstGeom prst="line">
                <a:avLst/>
              </a:prstGeom>
              <a:ln w="12700">
                <a:solidFill>
                  <a:schemeClr val="accent3">
                    <a:lumMod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Connettore diritto 30">
                <a:extLst>
                  <a:ext uri="{FF2B5EF4-FFF2-40B4-BE49-F238E27FC236}">
                    <a16:creationId xmlns:a16="http://schemas.microsoft.com/office/drawing/2014/main" id="{C118EF61-FF64-44B8-B5AB-D7D0700D7A5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355080" y="4494758"/>
                <a:ext cx="4956048" cy="0"/>
              </a:xfrm>
              <a:prstGeom prst="line">
                <a:avLst/>
              </a:prstGeom>
              <a:ln w="12700">
                <a:solidFill>
                  <a:schemeClr val="accent3">
                    <a:lumMod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2" name="Rettangolo 31">
                <a:extLst>
                  <a:ext uri="{FF2B5EF4-FFF2-40B4-BE49-F238E27FC236}">
                    <a16:creationId xmlns:a16="http://schemas.microsoft.com/office/drawing/2014/main" id="{C684B867-CCAD-498D-B6E2-8981BF01EC0F}"/>
                  </a:ext>
                </a:extLst>
              </p:cNvPr>
              <p:cNvSpPr/>
              <p:nvPr/>
            </p:nvSpPr>
            <p:spPr>
              <a:xfrm>
                <a:off x="6356521" y="2180573"/>
                <a:ext cx="4950649" cy="3473216"/>
              </a:xfrm>
              <a:prstGeom prst="rect">
                <a:avLst/>
              </a:prstGeom>
              <a:noFill/>
              <a:ln w="12700">
                <a:solidFill>
                  <a:schemeClr val="accent3">
                    <a:lumMod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it-IT" noProof="0"/>
              </a:p>
            </p:txBody>
          </p:sp>
        </p:grpSp>
        <p:cxnSp>
          <p:nvCxnSpPr>
            <p:cNvPr id="29" name="Connettore diritto 28">
              <a:extLst>
                <a:ext uri="{FF2B5EF4-FFF2-40B4-BE49-F238E27FC236}">
                  <a16:creationId xmlns:a16="http://schemas.microsoft.com/office/drawing/2014/main" id="{999BD33D-A5B4-469A-9937-DE6D3611C034}"/>
                </a:ext>
              </a:extLst>
            </p:cNvPr>
            <p:cNvCxnSpPr>
              <a:cxnSpLocks/>
            </p:cNvCxnSpPr>
            <p:nvPr/>
          </p:nvCxnSpPr>
          <p:spPr>
            <a:xfrm>
              <a:off x="7838022" y="2494474"/>
              <a:ext cx="0" cy="3473216"/>
            </a:xfrm>
            <a:prstGeom prst="line">
              <a:avLst/>
            </a:prstGeom>
            <a:ln w="12700">
              <a:solidFill>
                <a:schemeClr val="accent3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Segnaposto immagine 7">
            <a:extLst>
              <a:ext uri="{FF2B5EF4-FFF2-40B4-BE49-F238E27FC236}">
                <a16:creationId xmlns:a16="http://schemas.microsoft.com/office/drawing/2014/main" id="{A3DDCF11-EBBF-48BB-8FF1-3BCC5342FE3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77824" y="914400"/>
            <a:ext cx="5212080" cy="5029200"/>
          </a:xfrm>
          <a:solidFill>
            <a:schemeClr val="bg1"/>
          </a:solidFill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48508" y="960120"/>
            <a:ext cx="4905292" cy="914400"/>
          </a:xfrm>
        </p:spPr>
        <p:txBody>
          <a:bodyPr rtlCol="0"/>
          <a:lstStyle>
            <a:lvl1pPr algn="ctr">
              <a:defRPr>
                <a:solidFill>
                  <a:schemeClr val="accent3">
                    <a:lumMod val="25000"/>
                  </a:schemeClr>
                </a:solidFill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F8F5A6A-E29E-401A-801A-8FD9CAABA7A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183880" y="2688336"/>
            <a:ext cx="2862072" cy="713232"/>
          </a:xfrm>
        </p:spPr>
        <p:txBody>
          <a:bodyPr rtlCol="0" anchor="ctr" anchorCtr="0">
            <a:normAutofit/>
          </a:bodyPr>
          <a:lstStyle>
            <a:lvl1pPr marL="0" indent="0">
              <a:buNone/>
              <a:defRPr sz="1400">
                <a:solidFill>
                  <a:schemeClr val="accent3">
                    <a:lumMod val="2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 rtl="0"/>
            <a:r>
              <a:rPr lang="it-IT" noProof="0"/>
              <a:t>Fare clic per modificare il testo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EDAC16E-5725-4AC1-AB85-871F25D266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 anchor="b" anchorCtr="0"/>
          <a:lstStyle>
            <a:lvl1pPr>
              <a:defRPr>
                <a:solidFill>
                  <a:schemeClr val="accent3">
                    <a:lumMod val="25000"/>
                  </a:schemeClr>
                </a:solidFill>
              </a:defRPr>
            </a:lvl1pPr>
          </a:lstStyle>
          <a:p>
            <a:pPr rtl="0"/>
            <a:r>
              <a:rPr lang="it-IT" noProof="0"/>
              <a:t>20XX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D10B5D8-71E9-48DC-A04C-559359603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 anchor="b" anchorCtr="0"/>
          <a:lstStyle>
            <a:lvl1pPr>
              <a:defRPr>
                <a:solidFill>
                  <a:schemeClr val="accent3">
                    <a:lumMod val="25000"/>
                  </a:schemeClr>
                </a:solidFill>
              </a:defRPr>
            </a:lvl1pPr>
          </a:lstStyle>
          <a:p>
            <a:pPr rtl="0"/>
            <a:r>
              <a:rPr lang="it-IT" noProof="0"/>
              <a:t>PRESENTAZIONE CONFERENZA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0FDD81F-9379-48E6-9B14-83486F920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 anchor="b" anchorCtr="0"/>
          <a:lstStyle>
            <a:lvl1pPr>
              <a:defRPr>
                <a:solidFill>
                  <a:schemeClr val="accent3">
                    <a:lumMod val="25000"/>
                  </a:schemeClr>
                </a:solidFill>
              </a:defRPr>
            </a:lvl1pPr>
          </a:lstStyle>
          <a:p>
            <a:pPr rtl="0"/>
            <a:fld id="{B5CEABB6-07DC-46E8-9B57-56EC44A396E5}" type="slidenum">
              <a:rPr lang="it-IT" noProof="0" smtClean="0"/>
              <a:pPr rtl="0"/>
              <a:t>‹N›</a:t>
            </a:fld>
            <a:endParaRPr lang="it-IT" noProof="0"/>
          </a:p>
        </p:txBody>
      </p:sp>
      <p:sp>
        <p:nvSpPr>
          <p:cNvPr id="11" name="Segnaposto testo 10">
            <a:extLst>
              <a:ext uri="{FF2B5EF4-FFF2-40B4-BE49-F238E27FC236}">
                <a16:creationId xmlns:a16="http://schemas.microsoft.com/office/drawing/2014/main" id="{C5D1F2BB-3E57-46BA-8BCC-5F9B17C8BDB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620256" y="2779776"/>
            <a:ext cx="786384" cy="655984"/>
          </a:xfrm>
        </p:spPr>
        <p:txBody>
          <a:bodyPr rtlCol="0" anchor="ctr" anchorCtr="0">
            <a:noAutofit/>
          </a:bodyPr>
          <a:lstStyle>
            <a:lvl1pPr marL="0" indent="0">
              <a:buNone/>
              <a:defRPr sz="3600" b="0" spc="300" baseline="3000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>
                <a:latin typeface="+mj-lt"/>
              </a:defRPr>
            </a:lvl2pPr>
            <a:lvl3pPr marL="914400" indent="0">
              <a:buNone/>
              <a:defRPr sz="2000">
                <a:latin typeface="+mj-lt"/>
              </a:defRPr>
            </a:lvl3pPr>
            <a:lvl4pPr marL="1371600" indent="0">
              <a:buNone/>
              <a:defRPr sz="2000">
                <a:latin typeface="+mj-lt"/>
              </a:defRPr>
            </a:lvl4pPr>
            <a:lvl5pPr marL="1828800" indent="0">
              <a:buNone/>
              <a:defRPr sz="2000">
                <a:latin typeface="+mj-lt"/>
              </a:defRPr>
            </a:lvl5pPr>
          </a:lstStyle>
          <a:p>
            <a:pPr lvl="0" rtl="0"/>
            <a:r>
              <a:rPr lang="it-IT" noProof="0"/>
              <a:t>N.</a:t>
            </a:r>
          </a:p>
        </p:txBody>
      </p:sp>
      <p:sp>
        <p:nvSpPr>
          <p:cNvPr id="9" name="Segnaposto contenuto 2">
            <a:extLst>
              <a:ext uri="{FF2B5EF4-FFF2-40B4-BE49-F238E27FC236}">
                <a16:creationId xmlns:a16="http://schemas.microsoft.com/office/drawing/2014/main" id="{48C13CD1-B240-4AFC-AF08-95A80AEEFEE2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8183880" y="3849624"/>
            <a:ext cx="2862072" cy="731520"/>
          </a:xfrm>
        </p:spPr>
        <p:txBody>
          <a:bodyPr rtlCol="0" anchor="ctr" anchorCtr="0">
            <a:normAutofit/>
          </a:bodyPr>
          <a:lstStyle>
            <a:lvl1pPr marL="0" indent="0">
              <a:buNone/>
              <a:defRPr sz="1400">
                <a:solidFill>
                  <a:schemeClr val="accent3">
                    <a:lumMod val="2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 rtl="0"/>
            <a:r>
              <a:rPr lang="it-IT" noProof="0"/>
              <a:t>Fare clic per modificare il testo</a:t>
            </a:r>
          </a:p>
        </p:txBody>
      </p:sp>
      <p:sp>
        <p:nvSpPr>
          <p:cNvPr id="12" name="Segnaposto contenuto 2">
            <a:extLst>
              <a:ext uri="{FF2B5EF4-FFF2-40B4-BE49-F238E27FC236}">
                <a16:creationId xmlns:a16="http://schemas.microsoft.com/office/drawing/2014/main" id="{AEE266CC-F8CC-4C06-B1E4-3D7E399F8936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8183880" y="4992624"/>
            <a:ext cx="2862072" cy="749808"/>
          </a:xfrm>
        </p:spPr>
        <p:txBody>
          <a:bodyPr rtlCol="0" anchor="ctr" anchorCtr="0">
            <a:normAutofit/>
          </a:bodyPr>
          <a:lstStyle>
            <a:lvl1pPr marL="0" indent="0">
              <a:buNone/>
              <a:defRPr sz="1400">
                <a:solidFill>
                  <a:schemeClr val="accent3">
                    <a:lumMod val="2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 rtl="0"/>
            <a:r>
              <a:rPr lang="it-IT" noProof="0"/>
              <a:t>Fare clic per modificare il testo</a:t>
            </a:r>
          </a:p>
        </p:txBody>
      </p:sp>
      <p:sp>
        <p:nvSpPr>
          <p:cNvPr id="14" name="Segnaposto testo 13">
            <a:extLst>
              <a:ext uri="{FF2B5EF4-FFF2-40B4-BE49-F238E27FC236}">
                <a16:creationId xmlns:a16="http://schemas.microsoft.com/office/drawing/2014/main" id="{CC7B8197-5533-4814-8838-67C657A3B73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187184" y="2788920"/>
            <a:ext cx="731520" cy="731520"/>
          </a:xfrm>
        </p:spPr>
        <p:txBody>
          <a:bodyPr rtlCol="0" anchor="b" anchorCtr="0">
            <a:normAutofit/>
          </a:bodyPr>
          <a:lstStyle>
            <a:lvl1pPr marL="0" indent="0">
              <a:buNone/>
              <a:defRPr sz="560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rtl="0"/>
            <a:r>
              <a:rPr lang="it-IT" noProof="0"/>
              <a:t>1</a:t>
            </a:r>
          </a:p>
        </p:txBody>
      </p:sp>
      <p:sp>
        <p:nvSpPr>
          <p:cNvPr id="16" name="Segnaposto testo 10">
            <a:extLst>
              <a:ext uri="{FF2B5EF4-FFF2-40B4-BE49-F238E27FC236}">
                <a16:creationId xmlns:a16="http://schemas.microsoft.com/office/drawing/2014/main" id="{5A5A7DC7-2FC5-48F8-9345-17A7C96CD25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620256" y="3840480"/>
            <a:ext cx="786384" cy="655984"/>
          </a:xfrm>
        </p:spPr>
        <p:txBody>
          <a:bodyPr rtlCol="0" anchor="b" anchorCtr="0">
            <a:noAutofit/>
          </a:bodyPr>
          <a:lstStyle>
            <a:lvl1pPr marL="0" indent="0">
              <a:buNone/>
              <a:defRPr sz="3600" b="0" spc="300" baseline="3000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>
                <a:latin typeface="+mj-lt"/>
              </a:defRPr>
            </a:lvl2pPr>
            <a:lvl3pPr marL="914400" indent="0">
              <a:buNone/>
              <a:defRPr sz="2000">
                <a:latin typeface="+mj-lt"/>
              </a:defRPr>
            </a:lvl3pPr>
            <a:lvl4pPr marL="1371600" indent="0">
              <a:buNone/>
              <a:defRPr sz="2000">
                <a:latin typeface="+mj-lt"/>
              </a:defRPr>
            </a:lvl4pPr>
            <a:lvl5pPr marL="1828800" indent="0">
              <a:buNone/>
              <a:defRPr sz="2000">
                <a:latin typeface="+mj-lt"/>
              </a:defRPr>
            </a:lvl5pPr>
          </a:lstStyle>
          <a:p>
            <a:pPr lvl="0" rtl="0"/>
            <a:r>
              <a:rPr lang="it-IT" noProof="0"/>
              <a:t>N.</a:t>
            </a:r>
          </a:p>
        </p:txBody>
      </p:sp>
      <p:sp>
        <p:nvSpPr>
          <p:cNvPr id="17" name="Segnaposto testo 13">
            <a:extLst>
              <a:ext uri="{FF2B5EF4-FFF2-40B4-BE49-F238E27FC236}">
                <a16:creationId xmlns:a16="http://schemas.microsoft.com/office/drawing/2014/main" id="{AF89EB7C-DC5A-461B-BA21-63D32989316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187184" y="3950208"/>
            <a:ext cx="731520" cy="731520"/>
          </a:xfrm>
        </p:spPr>
        <p:txBody>
          <a:bodyPr rtlCol="0" anchor="b" anchorCtr="0">
            <a:normAutofit/>
          </a:bodyPr>
          <a:lstStyle>
            <a:lvl1pPr marL="0" indent="0">
              <a:buNone/>
              <a:defRPr sz="560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rtl="0"/>
            <a:r>
              <a:rPr lang="it-IT" noProof="0"/>
              <a:t>2</a:t>
            </a:r>
          </a:p>
        </p:txBody>
      </p:sp>
      <p:sp>
        <p:nvSpPr>
          <p:cNvPr id="21" name="Segnaposto testo 10">
            <a:extLst>
              <a:ext uri="{FF2B5EF4-FFF2-40B4-BE49-F238E27FC236}">
                <a16:creationId xmlns:a16="http://schemas.microsoft.com/office/drawing/2014/main" id="{1BF30512-FBFE-40CF-8565-50BAA99A4FDC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620256" y="4983480"/>
            <a:ext cx="786384" cy="655984"/>
          </a:xfrm>
        </p:spPr>
        <p:txBody>
          <a:bodyPr rtlCol="0" anchor="b" anchorCtr="0">
            <a:noAutofit/>
          </a:bodyPr>
          <a:lstStyle>
            <a:lvl1pPr marL="0" indent="0">
              <a:buNone/>
              <a:defRPr sz="3600" b="0" spc="300" baseline="3000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>
                <a:latin typeface="+mj-lt"/>
              </a:defRPr>
            </a:lvl2pPr>
            <a:lvl3pPr marL="914400" indent="0">
              <a:buNone/>
              <a:defRPr sz="2000">
                <a:latin typeface="+mj-lt"/>
              </a:defRPr>
            </a:lvl3pPr>
            <a:lvl4pPr marL="1371600" indent="0">
              <a:buNone/>
              <a:defRPr sz="2000">
                <a:latin typeface="+mj-lt"/>
              </a:defRPr>
            </a:lvl4pPr>
            <a:lvl5pPr marL="1828800" indent="0">
              <a:buNone/>
              <a:defRPr sz="2000">
                <a:latin typeface="+mj-lt"/>
              </a:defRPr>
            </a:lvl5pPr>
          </a:lstStyle>
          <a:p>
            <a:pPr lvl="0" rtl="0"/>
            <a:r>
              <a:rPr lang="it-IT" noProof="0"/>
              <a:t>N.</a:t>
            </a:r>
          </a:p>
        </p:txBody>
      </p:sp>
      <p:sp>
        <p:nvSpPr>
          <p:cNvPr id="22" name="Segnaposto testo 13">
            <a:extLst>
              <a:ext uri="{FF2B5EF4-FFF2-40B4-BE49-F238E27FC236}">
                <a16:creationId xmlns:a16="http://schemas.microsoft.com/office/drawing/2014/main" id="{29E43D0B-1071-466B-B883-92B9D02F09E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187184" y="5111496"/>
            <a:ext cx="731520" cy="731520"/>
          </a:xfrm>
        </p:spPr>
        <p:txBody>
          <a:bodyPr rtlCol="0" anchor="b" anchorCtr="0">
            <a:normAutofit/>
          </a:bodyPr>
          <a:lstStyle>
            <a:lvl1pPr marL="0" indent="0">
              <a:buNone/>
              <a:defRPr sz="560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rtl="0"/>
            <a:r>
              <a:rPr lang="it-IT" noProof="0"/>
              <a:t>3</a:t>
            </a:r>
          </a:p>
        </p:txBody>
      </p:sp>
      <p:grpSp>
        <p:nvGrpSpPr>
          <p:cNvPr id="23" name="Gruppo 22">
            <a:extLst>
              <a:ext uri="{FF2B5EF4-FFF2-40B4-BE49-F238E27FC236}">
                <a16:creationId xmlns:a16="http://schemas.microsoft.com/office/drawing/2014/main" id="{250BA95E-CDDF-419E-808E-3B59CA01E4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7009472" y="1943463"/>
            <a:ext cx="3832828" cy="2136"/>
            <a:chOff x="7009472" y="1943463"/>
            <a:chExt cx="3832828" cy="2136"/>
          </a:xfrm>
          <a:solidFill>
            <a:schemeClr val="accent3">
              <a:lumMod val="25000"/>
            </a:schemeClr>
          </a:solidFill>
        </p:grpSpPr>
        <p:cxnSp>
          <p:nvCxnSpPr>
            <p:cNvPr id="24" name="Connettore diritto 23">
              <a:extLst>
                <a:ext uri="{FF2B5EF4-FFF2-40B4-BE49-F238E27FC236}">
                  <a16:creationId xmlns:a16="http://schemas.microsoft.com/office/drawing/2014/main" id="{D67A0655-E45C-49C2-AADC-0829E7E67581}"/>
                </a:ext>
              </a:extLst>
            </p:cNvPr>
            <p:cNvCxnSpPr>
              <a:cxnSpLocks/>
            </p:cNvCxnSpPr>
            <p:nvPr/>
          </p:nvCxnSpPr>
          <p:spPr>
            <a:xfrm>
              <a:off x="7009472" y="1943463"/>
              <a:ext cx="1371600" cy="0"/>
            </a:xfrm>
            <a:prstGeom prst="line">
              <a:avLst/>
            </a:prstGeom>
            <a:grpFill/>
            <a:ln w="12700">
              <a:solidFill>
                <a:schemeClr val="accent3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onnettore diritto 24">
              <a:extLst>
                <a:ext uri="{FF2B5EF4-FFF2-40B4-BE49-F238E27FC236}">
                  <a16:creationId xmlns:a16="http://schemas.microsoft.com/office/drawing/2014/main" id="{E013C2C0-9B08-4EDE-B15B-FF5C1BB55327}"/>
                </a:ext>
              </a:extLst>
            </p:cNvPr>
            <p:cNvCxnSpPr>
              <a:cxnSpLocks/>
            </p:cNvCxnSpPr>
            <p:nvPr/>
          </p:nvCxnSpPr>
          <p:spPr>
            <a:xfrm>
              <a:off x="9470700" y="1945599"/>
              <a:ext cx="1371600" cy="0"/>
            </a:xfrm>
            <a:prstGeom prst="line">
              <a:avLst/>
            </a:prstGeom>
            <a:grpFill/>
            <a:ln w="12700">
              <a:solidFill>
                <a:schemeClr val="accent3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6" name="Elemento grafico 25" descr="icona della primavera">
            <a:extLst>
              <a:ext uri="{FF2B5EF4-FFF2-40B4-BE49-F238E27FC236}">
                <a16:creationId xmlns:a16="http://schemas.microsoft.com/office/drawing/2014/main" id="{19D5E825-EB79-4044-93F6-2C3F8490132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9691531" flipH="1">
            <a:off x="8536514" y="1719135"/>
            <a:ext cx="808894" cy="359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7595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52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immagine 7">
            <a:extLst>
              <a:ext uri="{FF2B5EF4-FFF2-40B4-BE49-F238E27FC236}">
                <a16:creationId xmlns:a16="http://schemas.microsoft.com/office/drawing/2014/main" id="{AE52EF6E-0B58-484F-94A5-9BAA116171B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524" y="0"/>
            <a:ext cx="12188952" cy="6858000"/>
          </a:xfrm>
          <a:solidFill>
            <a:schemeClr val="accent1"/>
          </a:solidFill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9DE3D039-0A18-4031-8A63-D83666B066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914400"/>
            <a:ext cx="10972800" cy="5029200"/>
          </a:xfrm>
          <a:ln w="38100">
            <a:solidFill>
              <a:schemeClr val="tx2"/>
            </a:solidFill>
          </a:ln>
        </p:spPr>
        <p:txBody>
          <a:bodyPr lIns="914400" rIns="914400" rtlCol="0" anchor="ctr">
            <a:noAutofit/>
          </a:bodyPr>
          <a:lstStyle>
            <a:lvl1pPr algn="ctr">
              <a:defRPr sz="320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77438815-B9AF-4BA5-B8D6-3311C4949FA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066800" y="4589463"/>
            <a:ext cx="10058400" cy="585216"/>
          </a:xfrm>
        </p:spPr>
        <p:txBody>
          <a:bodyPr rtlCol="0"/>
          <a:lstStyle>
            <a:lvl1pPr marL="0" indent="0" algn="ctr">
              <a:buNone/>
              <a:defRPr sz="240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it-IT" noProof="0"/>
              <a:t>Fare clic per modificare lo stile del titolo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8EB05F6-A3ED-45AB-B103-D5E34BFD605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488702"/>
            <a:ext cx="2743200" cy="182880"/>
          </a:xfrm>
        </p:spPr>
        <p:txBody>
          <a:bodyPr rtlCol="0"/>
          <a:lstStyle/>
          <a:p>
            <a:pPr rtl="0"/>
            <a:r>
              <a:rPr lang="it-IT" noProof="0"/>
              <a:t>20XX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F029C1C-740D-4213-96FE-1FAA3072FF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/>
              <a:t>Presentazione per conferenza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54E8801-7449-48B4-8D64-BCE20D0831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95608" y="6488702"/>
            <a:ext cx="2743200" cy="182880"/>
          </a:xfrm>
        </p:spPr>
        <p:txBody>
          <a:bodyPr rtlCol="0"/>
          <a:lstStyle/>
          <a:p>
            <a:pPr rtl="0"/>
            <a:fld id="{B5CEABB6-07DC-46E8-9B57-56EC44A396E5}" type="slidenum">
              <a:rPr lang="it-IT" noProof="0" smtClean="0"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8705912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pote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egnaposto immagine 7">
            <a:extLst>
              <a:ext uri="{FF2B5EF4-FFF2-40B4-BE49-F238E27FC236}">
                <a16:creationId xmlns:a16="http://schemas.microsoft.com/office/drawing/2014/main" id="{EEE5B85B-2CE4-49C6-A626-897037552E6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524" y="0"/>
            <a:ext cx="12188952" cy="6858000"/>
          </a:xfrm>
          <a:solidFill>
            <a:schemeClr val="accent1"/>
          </a:solidFill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FE9E034D-C1DD-48C0-BB6B-FDC6F8EBA5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70248" y="1280160"/>
            <a:ext cx="3657600" cy="914400"/>
          </a:xfrm>
        </p:spPr>
        <p:txBody>
          <a:bodyPr rtlCol="0"/>
          <a:lstStyle>
            <a:lvl1pPr algn="ctr">
              <a:defRPr>
                <a:solidFill>
                  <a:schemeClr val="accent3"/>
                </a:solidFill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D77FFB71-D3BF-4723-8C5E-44AD8F0E924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270248" y="2642616"/>
            <a:ext cx="3657600" cy="1078992"/>
          </a:xfrm>
        </p:spPr>
        <p:txBody>
          <a:bodyPr rtlCol="0" anchor="t">
            <a:normAutofit/>
          </a:bodyPr>
          <a:lstStyle>
            <a:lvl1pPr marL="0" indent="0" algn="ctr">
              <a:lnSpc>
                <a:spcPts val="2100"/>
              </a:lnSpc>
              <a:buNone/>
              <a:defRPr sz="14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Fare clic per modificare lo stile del titolo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1714E40B-C52C-407A-9311-46FDCD84CB5A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4270248" y="4315968"/>
            <a:ext cx="3657600" cy="822960"/>
          </a:xfrm>
        </p:spPr>
        <p:txBody>
          <a:bodyPr rtlCol="0" anchor="t">
            <a:normAutofit/>
          </a:bodyPr>
          <a:lstStyle>
            <a:lvl1pPr marL="0" indent="0" algn="ctr">
              <a:lnSpc>
                <a:spcPts val="2100"/>
              </a:lnSpc>
              <a:buNone/>
              <a:defRPr sz="14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Fare clic per modificare lo stile del titolo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860A2F77-6CFB-4347-9224-EFAA0C0EF3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it-IT" noProof="0"/>
              <a:t>20XX</a:t>
            </a:r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97C1F45E-8700-4861-AD21-BB7A09E130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/>
              <a:t>Presentazione per conferenza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B7283171-31EE-44C7-A031-9F840EDEC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5CEABB6-07DC-46E8-9B57-56EC44A396E5}" type="slidenum">
              <a:rPr lang="it-IT" noProof="0" smtClean="0"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28758295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rcentual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8B4411E-20EA-4627-8A68-17038DCE18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4152" y="749808"/>
            <a:ext cx="11283696" cy="914400"/>
          </a:xfrm>
        </p:spPr>
        <p:txBody>
          <a:bodyPr rtlCol="0" anchor="ctr"/>
          <a:lstStyle>
            <a:lvl1pPr algn="ctr">
              <a:defRPr sz="3200">
                <a:solidFill>
                  <a:schemeClr val="accent3"/>
                </a:solidFill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974E5B2-1EB9-4222-8FAB-65BDC9A9500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76300" y="2317750"/>
            <a:ext cx="2377440" cy="3540125"/>
          </a:xfrm>
        </p:spPr>
        <p:txBody>
          <a:bodyPr rtlCol="0">
            <a:normAutofit/>
          </a:bodyPr>
          <a:lstStyle>
            <a:lvl1pPr marL="0" indent="0">
              <a:buNone/>
              <a:defRPr sz="1400">
                <a:solidFill>
                  <a:schemeClr val="accent3"/>
                </a:solidFill>
              </a:defRPr>
            </a:lvl1pPr>
            <a:lvl2pPr marL="457200" indent="0">
              <a:buNone/>
              <a:defRPr sz="1400">
                <a:solidFill>
                  <a:schemeClr val="accent3"/>
                </a:solidFill>
              </a:defRPr>
            </a:lvl2pPr>
            <a:lvl3pPr marL="914400" indent="0">
              <a:buNone/>
              <a:defRPr sz="1400">
                <a:solidFill>
                  <a:schemeClr val="accent3"/>
                </a:solidFill>
              </a:defRPr>
            </a:lvl3pPr>
            <a:lvl4pPr marL="1371600" indent="0">
              <a:buNone/>
              <a:defRPr sz="1400">
                <a:solidFill>
                  <a:schemeClr val="accent3"/>
                </a:solidFill>
              </a:defRPr>
            </a:lvl4pPr>
            <a:lvl5pPr marL="1828800" indent="0">
              <a:buNone/>
              <a:defRPr sz="1400">
                <a:solidFill>
                  <a:schemeClr val="accent3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it-IT" noProof="0"/>
              <a:t>Fare clic per modificare lo stile del titolo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D732AD86-1F8B-4DE6-9736-793E178177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it-IT" noProof="0"/>
              <a:t>20XX</a:t>
            </a:r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FA60A3B3-8B02-4D8B-A982-7C7CA03A92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/>
              <a:t>Presentazione per conferenza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989C9CBB-7187-447C-9F33-04CFDCD0B2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5CEABB6-07DC-46E8-9B57-56EC44A396E5}" type="slidenum">
              <a:rPr lang="it-IT" noProof="0" smtClean="0"/>
              <a:t>‹N›</a:t>
            </a:fld>
            <a:endParaRPr lang="it-IT" noProof="0"/>
          </a:p>
        </p:txBody>
      </p:sp>
      <p:sp>
        <p:nvSpPr>
          <p:cNvPr id="8" name="Segnaposto contenuto 2">
            <a:extLst>
              <a:ext uri="{FF2B5EF4-FFF2-40B4-BE49-F238E27FC236}">
                <a16:creationId xmlns:a16="http://schemas.microsoft.com/office/drawing/2014/main" id="{9F79AF1F-7242-4F30-8C34-3161A601D69C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8943975" y="2317749"/>
            <a:ext cx="2377440" cy="3540125"/>
          </a:xfrm>
        </p:spPr>
        <p:txBody>
          <a:bodyPr rtlCol="0">
            <a:normAutofit/>
          </a:bodyPr>
          <a:lstStyle>
            <a:lvl1pPr marL="0" indent="0">
              <a:buNone/>
              <a:defRPr sz="1400">
                <a:solidFill>
                  <a:schemeClr val="accent3"/>
                </a:solidFill>
              </a:defRPr>
            </a:lvl1pPr>
            <a:lvl2pPr marL="457200" indent="0">
              <a:buNone/>
              <a:defRPr sz="1400">
                <a:solidFill>
                  <a:schemeClr val="accent3"/>
                </a:solidFill>
              </a:defRPr>
            </a:lvl2pPr>
            <a:lvl3pPr marL="914400" indent="0">
              <a:buNone/>
              <a:defRPr sz="1400">
                <a:solidFill>
                  <a:schemeClr val="accent3"/>
                </a:solidFill>
              </a:defRPr>
            </a:lvl3pPr>
            <a:lvl4pPr marL="1371600" indent="0">
              <a:buNone/>
              <a:defRPr sz="1400">
                <a:solidFill>
                  <a:schemeClr val="accent3"/>
                </a:solidFill>
              </a:defRPr>
            </a:lvl4pPr>
            <a:lvl5pPr marL="1828800" indent="0">
              <a:buNone/>
              <a:defRPr sz="1400">
                <a:solidFill>
                  <a:schemeClr val="accent3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it-IT" noProof="0"/>
              <a:t>Fare clic per modificare lo stile del titolo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9" name="Segnaposto contenuto 2">
            <a:extLst>
              <a:ext uri="{FF2B5EF4-FFF2-40B4-BE49-F238E27FC236}">
                <a16:creationId xmlns:a16="http://schemas.microsoft.com/office/drawing/2014/main" id="{651CEFA7-BDAC-4AF4-9581-D5F23678BD4A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6254750" y="2317748"/>
            <a:ext cx="2377440" cy="3540125"/>
          </a:xfrm>
        </p:spPr>
        <p:txBody>
          <a:bodyPr rtlCol="0">
            <a:normAutofit/>
          </a:bodyPr>
          <a:lstStyle>
            <a:lvl1pPr marL="0" indent="0">
              <a:buNone/>
              <a:defRPr sz="1400">
                <a:solidFill>
                  <a:schemeClr val="accent3"/>
                </a:solidFill>
              </a:defRPr>
            </a:lvl1pPr>
            <a:lvl2pPr marL="457200" indent="0">
              <a:buNone/>
              <a:defRPr sz="1400">
                <a:solidFill>
                  <a:schemeClr val="accent3"/>
                </a:solidFill>
              </a:defRPr>
            </a:lvl2pPr>
            <a:lvl3pPr marL="914400" indent="0">
              <a:buNone/>
              <a:defRPr sz="1400">
                <a:solidFill>
                  <a:schemeClr val="accent3"/>
                </a:solidFill>
              </a:defRPr>
            </a:lvl3pPr>
            <a:lvl4pPr marL="1371600" indent="0">
              <a:buNone/>
              <a:defRPr sz="1400">
                <a:solidFill>
                  <a:schemeClr val="accent3"/>
                </a:solidFill>
              </a:defRPr>
            </a:lvl4pPr>
            <a:lvl5pPr marL="1828800" indent="0">
              <a:buNone/>
              <a:defRPr sz="1400">
                <a:solidFill>
                  <a:schemeClr val="accent3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it-IT" noProof="0"/>
              <a:t>Fare clic per modificare lo stile del titolo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10" name="Segnaposto contenuto 2">
            <a:extLst>
              <a:ext uri="{FF2B5EF4-FFF2-40B4-BE49-F238E27FC236}">
                <a16:creationId xmlns:a16="http://schemas.microsoft.com/office/drawing/2014/main" id="{A3BA914A-7D10-4F7D-B226-5324D5329F71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3565525" y="2317748"/>
            <a:ext cx="2377440" cy="3540125"/>
          </a:xfrm>
        </p:spPr>
        <p:txBody>
          <a:bodyPr rtlCol="0">
            <a:normAutofit/>
          </a:bodyPr>
          <a:lstStyle>
            <a:lvl1pPr marL="0" indent="0">
              <a:buNone/>
              <a:defRPr sz="1400">
                <a:solidFill>
                  <a:schemeClr val="accent3"/>
                </a:solidFill>
              </a:defRPr>
            </a:lvl1pPr>
            <a:lvl2pPr marL="457200" indent="0">
              <a:buNone/>
              <a:defRPr sz="1400">
                <a:solidFill>
                  <a:schemeClr val="accent3"/>
                </a:solidFill>
              </a:defRPr>
            </a:lvl2pPr>
            <a:lvl3pPr marL="914400" indent="0">
              <a:buNone/>
              <a:defRPr sz="1400">
                <a:solidFill>
                  <a:schemeClr val="accent3"/>
                </a:solidFill>
              </a:defRPr>
            </a:lvl3pPr>
            <a:lvl4pPr marL="1371600" indent="0">
              <a:buNone/>
              <a:defRPr sz="1400">
                <a:solidFill>
                  <a:schemeClr val="accent3"/>
                </a:solidFill>
              </a:defRPr>
            </a:lvl4pPr>
            <a:lvl5pPr marL="1828800" indent="0">
              <a:buNone/>
              <a:defRPr sz="1400">
                <a:solidFill>
                  <a:schemeClr val="accent3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it-IT" noProof="0"/>
              <a:t>Fare clic per modificare lo stile del titolo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cxnSp>
        <p:nvCxnSpPr>
          <p:cNvPr id="11" name="Connettore diritto 10">
            <a:extLst>
              <a:ext uri="{FF2B5EF4-FFF2-40B4-BE49-F238E27FC236}">
                <a16:creationId xmlns:a16="http://schemas.microsoft.com/office/drawing/2014/main" id="{CA111B60-CB4D-4836-B3B0-99E3A740B087}"/>
              </a:ext>
            </a:extLst>
          </p:cNvPr>
          <p:cNvCxnSpPr>
            <a:cxnSpLocks/>
          </p:cNvCxnSpPr>
          <p:nvPr userDrawn="1"/>
        </p:nvCxnSpPr>
        <p:spPr>
          <a:xfrm>
            <a:off x="6781799" y="1992404"/>
            <a:ext cx="3722400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ttore diritto 11">
            <a:extLst>
              <a:ext uri="{FF2B5EF4-FFF2-40B4-BE49-F238E27FC236}">
                <a16:creationId xmlns:a16="http://schemas.microsoft.com/office/drawing/2014/main" id="{06077C5C-B350-49D7-9F72-CC7402D7F3AF}"/>
              </a:ext>
            </a:extLst>
          </p:cNvPr>
          <p:cNvCxnSpPr>
            <a:cxnSpLocks/>
          </p:cNvCxnSpPr>
          <p:nvPr userDrawn="1"/>
        </p:nvCxnSpPr>
        <p:spPr>
          <a:xfrm>
            <a:off x="1663262" y="1992404"/>
            <a:ext cx="3823138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Elemento grafico 12" descr="icona della primavera">
            <a:extLst>
              <a:ext uri="{FF2B5EF4-FFF2-40B4-BE49-F238E27FC236}">
                <a16:creationId xmlns:a16="http://schemas.microsoft.com/office/drawing/2014/main" id="{3455B0EC-C4D6-4967-AA15-F5B9787992F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9691531" flipH="1">
            <a:off x="5678556" y="1759981"/>
            <a:ext cx="914400" cy="40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8139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reare prodotti eccezionali">
    <p:bg>
      <p:bgPr>
        <a:solidFill>
          <a:schemeClr val="accent3">
            <a:lumMod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immagine 8">
            <a:extLst>
              <a:ext uri="{FF2B5EF4-FFF2-40B4-BE49-F238E27FC236}">
                <a16:creationId xmlns:a16="http://schemas.microsoft.com/office/drawing/2014/main" id="{63DD5414-F5B4-4934-A635-6276FB3ED99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6096000" cy="6858000"/>
          </a:xfrm>
          <a:solidFill>
            <a:schemeClr val="accent1"/>
          </a:solidFill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79514" y="958515"/>
            <a:ext cx="4398264" cy="914400"/>
          </a:xfrm>
        </p:spPr>
        <p:txBody>
          <a:bodyPr rtlCol="0">
            <a:normAutofit/>
          </a:bodyPr>
          <a:lstStyle>
            <a:lvl1pPr algn="ctr">
              <a:defRPr sz="2900" spc="100" baseline="0">
                <a:solidFill>
                  <a:schemeClr val="accent3"/>
                </a:solidFill>
              </a:defRPr>
            </a:lvl1pPr>
          </a:lstStyle>
          <a:p>
            <a:pPr rtl="0"/>
            <a:r>
              <a:rPr lang="it-IT" noProof="0"/>
              <a:t>Fare clic per modificare il titolo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F8F5A6A-E29E-401A-801A-8FD9CAABA7A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104888" y="2816352"/>
            <a:ext cx="3749040" cy="640080"/>
          </a:xfrm>
        </p:spPr>
        <p:txBody>
          <a:bodyPr rtlCol="0">
            <a:noAutofit/>
          </a:bodyPr>
          <a:lstStyle>
            <a:lvl1pPr marL="0" indent="0" algn="ctr">
              <a:lnSpc>
                <a:spcPts val="2100"/>
              </a:lnSpc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it-IT" noProof="0"/>
              <a:t>Fare clic per modificare il testo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EDAC16E-5725-4AC1-AB85-871F25D266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it-IT" noProof="0"/>
              <a:t>20XX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D10B5D8-71E9-48DC-A04C-559359603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/>
              <a:t>Presentazione per conferenza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0FDD81F-9379-48E6-9B14-83486F920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5CEABB6-07DC-46E8-9B57-56EC44A396E5}" type="slidenum">
              <a:rPr lang="it-IT" noProof="0" smtClean="0"/>
              <a:t>‹N›</a:t>
            </a:fld>
            <a:endParaRPr lang="it-IT" noProof="0"/>
          </a:p>
        </p:txBody>
      </p:sp>
      <p:sp>
        <p:nvSpPr>
          <p:cNvPr id="13" name="Segnaposto contenuto 2">
            <a:extLst>
              <a:ext uri="{FF2B5EF4-FFF2-40B4-BE49-F238E27FC236}">
                <a16:creationId xmlns:a16="http://schemas.microsoft.com/office/drawing/2014/main" id="{B0BB0A7E-D7A2-4EFF-A134-B2AD0D06FDC6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7104888" y="3922776"/>
            <a:ext cx="3749040" cy="640080"/>
          </a:xfrm>
        </p:spPr>
        <p:txBody>
          <a:bodyPr rtlCol="0">
            <a:noAutofit/>
          </a:bodyPr>
          <a:lstStyle>
            <a:lvl1pPr marL="0" indent="0" algn="ctr">
              <a:lnSpc>
                <a:spcPts val="2100"/>
              </a:lnSpc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it-IT" noProof="0"/>
              <a:t>Fare clic per modificare il testo</a:t>
            </a:r>
          </a:p>
        </p:txBody>
      </p:sp>
      <p:sp>
        <p:nvSpPr>
          <p:cNvPr id="14" name="Segnaposto contenuto 2">
            <a:extLst>
              <a:ext uri="{FF2B5EF4-FFF2-40B4-BE49-F238E27FC236}">
                <a16:creationId xmlns:a16="http://schemas.microsoft.com/office/drawing/2014/main" id="{6C900BA0-1BE3-4C3A-95B2-0DFEE734031C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7104888" y="5084064"/>
            <a:ext cx="3749040" cy="640080"/>
          </a:xfrm>
        </p:spPr>
        <p:txBody>
          <a:bodyPr rtlCol="0">
            <a:noAutofit/>
          </a:bodyPr>
          <a:lstStyle>
            <a:lvl1pPr marL="0" indent="0" algn="ctr">
              <a:lnSpc>
                <a:spcPts val="2100"/>
              </a:lnSpc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it-IT" noProof="0"/>
              <a:t>Fare clic per modificare il testo</a:t>
            </a:r>
          </a:p>
        </p:txBody>
      </p:sp>
      <p:cxnSp>
        <p:nvCxnSpPr>
          <p:cNvPr id="10" name="Connettore diritto 9">
            <a:extLst>
              <a:ext uri="{FF2B5EF4-FFF2-40B4-BE49-F238E27FC236}">
                <a16:creationId xmlns:a16="http://schemas.microsoft.com/office/drawing/2014/main" id="{D9783C95-300F-479E-8A8E-9F6BE3C723D9}"/>
              </a:ext>
            </a:extLst>
          </p:cNvPr>
          <p:cNvCxnSpPr>
            <a:cxnSpLocks/>
          </p:cNvCxnSpPr>
          <p:nvPr userDrawn="1"/>
        </p:nvCxnSpPr>
        <p:spPr>
          <a:xfrm>
            <a:off x="7231888" y="2340201"/>
            <a:ext cx="1140587" cy="0"/>
          </a:xfrm>
          <a:prstGeom prst="line">
            <a:avLst/>
          </a:prstGeom>
          <a:solidFill>
            <a:schemeClr val="tx2"/>
          </a:solidFill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ttore diritto 10">
            <a:extLst>
              <a:ext uri="{FF2B5EF4-FFF2-40B4-BE49-F238E27FC236}">
                <a16:creationId xmlns:a16="http://schemas.microsoft.com/office/drawing/2014/main" id="{0509354D-0D6D-4528-8858-7768965572A6}"/>
              </a:ext>
            </a:extLst>
          </p:cNvPr>
          <p:cNvCxnSpPr>
            <a:cxnSpLocks/>
          </p:cNvCxnSpPr>
          <p:nvPr userDrawn="1"/>
        </p:nvCxnSpPr>
        <p:spPr>
          <a:xfrm>
            <a:off x="9563100" y="2349065"/>
            <a:ext cx="1181232" cy="0"/>
          </a:xfrm>
          <a:prstGeom prst="line">
            <a:avLst/>
          </a:prstGeom>
          <a:solidFill>
            <a:schemeClr val="tx2"/>
          </a:solidFill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ttore diritto 11">
            <a:extLst>
              <a:ext uri="{FF2B5EF4-FFF2-40B4-BE49-F238E27FC236}">
                <a16:creationId xmlns:a16="http://schemas.microsoft.com/office/drawing/2014/main" id="{421117FA-5C64-4802-BBCD-D39A5647932B}"/>
              </a:ext>
            </a:extLst>
          </p:cNvPr>
          <p:cNvCxnSpPr>
            <a:cxnSpLocks/>
          </p:cNvCxnSpPr>
          <p:nvPr userDrawn="1"/>
        </p:nvCxnSpPr>
        <p:spPr>
          <a:xfrm>
            <a:off x="8740521" y="3688966"/>
            <a:ext cx="457200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ttore diritto 14">
            <a:extLst>
              <a:ext uri="{FF2B5EF4-FFF2-40B4-BE49-F238E27FC236}">
                <a16:creationId xmlns:a16="http://schemas.microsoft.com/office/drawing/2014/main" id="{34F332D5-721A-4CD6-9D74-70D7D0201874}"/>
              </a:ext>
            </a:extLst>
          </p:cNvPr>
          <p:cNvCxnSpPr>
            <a:cxnSpLocks/>
          </p:cNvCxnSpPr>
          <p:nvPr userDrawn="1"/>
        </p:nvCxnSpPr>
        <p:spPr>
          <a:xfrm>
            <a:off x="8740521" y="4789102"/>
            <a:ext cx="457200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Elemento grafico 15">
            <a:extLst>
              <a:ext uri="{FF2B5EF4-FFF2-40B4-BE49-F238E27FC236}">
                <a16:creationId xmlns:a16="http://schemas.microsoft.com/office/drawing/2014/main" id="{1C4C1E95-18BD-4ADE-AC3B-864D92FB84A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9691531" flipH="1">
            <a:off x="8578136" y="2151786"/>
            <a:ext cx="808894" cy="359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3701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392" userDrawn="1">
          <p15:clr>
            <a:srgbClr val="FBAE40"/>
          </p15:clr>
        </p15:guide>
        <p15:guide id="2" pos="4104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DB4660D4-B0ED-42D9-BC6D-AF4F1F9CB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it-IT" noProof="0"/>
              <a:t>Fare clic per modificare lo stile del titolo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74C607AE-E8B7-4C3B-A6DA-04289E2F0A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it-IT" noProof="0"/>
              <a:t>Fare clic per modificare lo stile del titolo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01917CC-671D-47EA-B065-51E87EC27B5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488702"/>
            <a:ext cx="2743200" cy="182880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00" spc="30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it-IT" noProof="0"/>
              <a:t>20XX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F2D0B54-5D87-4D1B-9C6E-5A7B87C833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88702"/>
            <a:ext cx="4114800" cy="182880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ctr">
              <a:defRPr sz="1000" spc="300"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/>
              <a:t>PRESENTAZIONE CONFERENZA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5CADFFD-0FF7-4DDC-8879-918576F63E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97696" y="6488702"/>
            <a:ext cx="2743200" cy="182880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r">
              <a:defRPr sz="100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fld id="{B5CEABB6-07DC-46E8-9B57-56EC44A396E5}" type="slidenum">
              <a:rPr lang="it-IT" noProof="0" smtClean="0"/>
              <a:pPr rtl="0"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2464305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2" r:id="rId2"/>
    <p:sldLayoutId id="2147483673" r:id="rId3"/>
    <p:sldLayoutId id="2147483651" r:id="rId4"/>
    <p:sldLayoutId id="2147483677" r:id="rId5"/>
    <p:sldLayoutId id="2147483667" r:id="rId6"/>
    <p:sldLayoutId id="2147483668" r:id="rId7"/>
    <p:sldLayoutId id="2147483656" r:id="rId8"/>
    <p:sldLayoutId id="2147483671" r:id="rId9"/>
    <p:sldLayoutId id="2147483674" r:id="rId10"/>
    <p:sldLayoutId id="2147483678" r:id="rId11"/>
    <p:sldLayoutId id="2147483675" r:id="rId12"/>
    <p:sldLayoutId id="2147483682" r:id="rId13"/>
    <p:sldLayoutId id="2147483666" r:id="rId14"/>
    <p:sldLayoutId id="2147483676" r:id="rId15"/>
    <p:sldLayoutId id="2147483650" r:id="rId16"/>
    <p:sldLayoutId id="2147483670" r:id="rId17"/>
    <p:sldLayoutId id="2147483653" r:id="rId18"/>
    <p:sldLayoutId id="2147483652" r:id="rId19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 spc="40" baseline="0">
          <a:solidFill>
            <a:schemeClr val="accent3">
              <a:lumMod val="2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accent3">
              <a:lumMod val="2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3">
              <a:lumMod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3">
              <a:lumMod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3">
              <a:lumMod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3">
              <a:lumMod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552" userDrawn="1">
          <p15:clr>
            <a:srgbClr val="FBAE40"/>
          </p15:clr>
        </p15:guide>
        <p15:guide id="4" pos="7128" userDrawn="1">
          <p15:clr>
            <a:srgbClr val="FBAE40"/>
          </p15:clr>
        </p15:guide>
        <p15:guide id="5" pos="288" userDrawn="1">
          <p15:clr>
            <a:srgbClr val="F26B43"/>
          </p15:clr>
        </p15:guide>
        <p15:guide id="6" pos="739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3.png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6.png"/><Relationship Id="rId5" Type="http://schemas.openxmlformats.org/officeDocument/2006/relationships/image" Target="../media/image25.sv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6.png"/><Relationship Id="rId5" Type="http://schemas.openxmlformats.org/officeDocument/2006/relationships/image" Target="../media/image25.sv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0.svg"/><Relationship Id="rId4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6.png"/><Relationship Id="rId5" Type="http://schemas.openxmlformats.org/officeDocument/2006/relationships/image" Target="../media/image15.sv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1.png"/><Relationship Id="rId5" Type="http://schemas.openxmlformats.org/officeDocument/2006/relationships/image" Target="../media/image20.sv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Segnaposto immagine 74" descr="foto di una valigetta di pelle su alcuni documenti">
            <a:extLst>
              <a:ext uri="{FF2B5EF4-FFF2-40B4-BE49-F238E27FC236}">
                <a16:creationId xmlns:a16="http://schemas.microsoft.com/office/drawing/2014/main" id="{81B90C65-1DA4-4E3B-93DD-50C02E869756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24" y="9059"/>
            <a:ext cx="12188952" cy="6858000"/>
          </a:xfrm>
        </p:spPr>
      </p:pic>
      <p:sp>
        <p:nvSpPr>
          <p:cNvPr id="46" name="Titolo 45">
            <a:extLst>
              <a:ext uri="{FF2B5EF4-FFF2-40B4-BE49-F238E27FC236}">
                <a16:creationId xmlns:a16="http://schemas.microsoft.com/office/drawing/2014/main" id="{70F6BB83-FE06-42C6-8C19-9F085DD9A9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8724" y="2716041"/>
            <a:ext cx="11274552" cy="2970690"/>
          </a:xfrm>
        </p:spPr>
        <p:txBody>
          <a:bodyPr rtlCol="0">
            <a:normAutofit/>
          </a:bodyPr>
          <a:lstStyle/>
          <a:p>
            <a:pPr algn="ctr" rtl="0"/>
            <a:r>
              <a:rPr lang="it-IT"/>
              <a:t>A sostegno del percorso di vita </a:t>
            </a:r>
            <a:br>
              <a:rPr lang="it-IT"/>
            </a:br>
            <a:r>
              <a:rPr lang="it-IT"/>
              <a:t>dei nostri cari con disabilità:</a:t>
            </a:r>
            <a:br>
              <a:rPr lang="it-IT"/>
            </a:br>
            <a:br>
              <a:rPr lang="it-IT"/>
            </a:br>
            <a:r>
              <a:rPr lang="it-IT"/>
              <a:t>APS Famiglie Mosaico in AZIONE</a:t>
            </a:r>
          </a:p>
        </p:txBody>
      </p:sp>
      <p:sp>
        <p:nvSpPr>
          <p:cNvPr id="99" name="Sottotitolo 98">
            <a:extLst>
              <a:ext uri="{FF2B5EF4-FFF2-40B4-BE49-F238E27FC236}">
                <a16:creationId xmlns:a16="http://schemas.microsoft.com/office/drawing/2014/main" id="{3E1C2516-A9DD-4DE3-A1B1-CDA13607697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it-IT"/>
              <a:t>Workshop</a:t>
            </a:r>
          </a:p>
        </p:txBody>
      </p:sp>
      <p:sp>
        <p:nvSpPr>
          <p:cNvPr id="100" name="Segnaposto testo 99">
            <a:extLst>
              <a:ext uri="{FF2B5EF4-FFF2-40B4-BE49-F238E27FC236}">
                <a16:creationId xmlns:a16="http://schemas.microsoft.com/office/drawing/2014/main" id="{3A6E016E-983A-46B3-9B7A-F909E2EE329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rtlCol="0"/>
          <a:lstStyle/>
          <a:p>
            <a:pPr rtl="0"/>
            <a:r>
              <a:rPr lang="it-IT"/>
              <a:t>22 aprile 2023</a:t>
            </a:r>
          </a:p>
        </p:txBody>
      </p:sp>
    </p:spTree>
    <p:extLst>
      <p:ext uri="{BB962C8B-B14F-4D97-AF65-F5344CB8AC3E}">
        <p14:creationId xmlns:p14="http://schemas.microsoft.com/office/powerpoint/2010/main" val="16424253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Segnaposto immagine 5" descr="foto di una donna che guarda dall’alto il paesaggio urbano&#10;">
            <a:extLst>
              <a:ext uri="{FF2B5EF4-FFF2-40B4-BE49-F238E27FC236}">
                <a16:creationId xmlns:a16="http://schemas.microsoft.com/office/drawing/2014/main" id="{0E796BFC-E0D9-4C48-AD40-7B9A0F10E306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1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75" y="0"/>
            <a:ext cx="12188825" cy="6858000"/>
          </a:xfrm>
        </p:spPr>
      </p:pic>
      <p:sp>
        <p:nvSpPr>
          <p:cNvPr id="8" name="Rettangolo 7">
            <a:extLst>
              <a:ext uri="{FF2B5EF4-FFF2-40B4-BE49-F238E27FC236}">
                <a16:creationId xmlns:a16="http://schemas.microsoft.com/office/drawing/2014/main" id="{025269F1-0A32-4BF7-9305-6803D919C3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93247" y="685800"/>
            <a:ext cx="4788270" cy="5486400"/>
          </a:xfrm>
          <a:prstGeom prst="rect">
            <a:avLst/>
          </a:prstGeom>
          <a:solidFill>
            <a:schemeClr val="accent1">
              <a:lumMod val="10000"/>
              <a:alpha val="70000"/>
            </a:schemeClr>
          </a:solidFill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EBD36059-FF42-4D16-96B3-CC472F5E3A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58619" y="800100"/>
            <a:ext cx="4636654" cy="5257800"/>
          </a:xfrm>
          <a:prstGeom prst="rect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4DA1A783-363D-4063-959E-81A50B59BE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737" y="2431239"/>
            <a:ext cx="4636654" cy="1157068"/>
          </a:xfrm>
        </p:spPr>
        <p:txBody>
          <a:bodyPr rtlCol="0">
            <a:normAutofit/>
          </a:bodyPr>
          <a:lstStyle/>
          <a:p>
            <a:pPr rtl="0"/>
            <a:r>
              <a:rPr lang="it-IT"/>
              <a:t>AMMINISTRATORI DI SOSTEGNO</a:t>
            </a:r>
          </a:p>
        </p:txBody>
      </p:sp>
      <p:cxnSp>
        <p:nvCxnSpPr>
          <p:cNvPr id="10" name="Connettore diritto 9">
            <a:extLst>
              <a:ext uri="{FF2B5EF4-FFF2-40B4-BE49-F238E27FC236}">
                <a16:creationId xmlns:a16="http://schemas.microsoft.com/office/drawing/2014/main" id="{6BA167DE-BEFC-4293-AF43-15D08EC3C6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1293876" y="2349842"/>
            <a:ext cx="2286000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ttore diritto 8">
            <a:extLst>
              <a:ext uri="{FF2B5EF4-FFF2-40B4-BE49-F238E27FC236}">
                <a16:creationId xmlns:a16="http://schemas.microsoft.com/office/drawing/2014/main" id="{F3617D80-1DAF-41AD-8D1E-6170454C1B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2208276" y="3647368"/>
            <a:ext cx="457200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Segnaposto contenuto 41">
            <a:extLst>
              <a:ext uri="{FF2B5EF4-FFF2-40B4-BE49-F238E27FC236}">
                <a16:creationId xmlns:a16="http://schemas.microsoft.com/office/drawing/2014/main" id="{D03DF670-F42B-4ABE-A959-8781FBAC5E76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841248" y="4043553"/>
            <a:ext cx="3191256" cy="804672"/>
          </a:xfrm>
        </p:spPr>
        <p:txBody>
          <a:bodyPr rtlCol="0">
            <a:noAutofit/>
          </a:bodyPr>
          <a:lstStyle/>
          <a:p>
            <a:pPr rtl="0"/>
            <a:r>
              <a:rPr lang="it-IT" sz="2000"/>
              <a:t>ANCHE  TRA  GENITORI</a:t>
            </a:r>
          </a:p>
          <a:p>
            <a:pPr rtl="0"/>
            <a:r>
              <a:rPr lang="it-IT" sz="2000"/>
              <a:t>  CHE SE LA SENTONO!!! </a:t>
            </a:r>
          </a:p>
        </p:txBody>
      </p:sp>
      <p:cxnSp>
        <p:nvCxnSpPr>
          <p:cNvPr id="18" name="Connettore diritto 17">
            <a:extLst>
              <a:ext uri="{FF2B5EF4-FFF2-40B4-BE49-F238E27FC236}">
                <a16:creationId xmlns:a16="http://schemas.microsoft.com/office/drawing/2014/main" id="{2161C91C-031F-4B6E-8332-206DA779EA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1293876" y="5031785"/>
            <a:ext cx="2286000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Segnaposto data 18">
            <a:extLst>
              <a:ext uri="{FF2B5EF4-FFF2-40B4-BE49-F238E27FC236}">
                <a16:creationId xmlns:a16="http://schemas.microsoft.com/office/drawing/2014/main" id="{ABB466D5-7409-459D-8481-5F3A589FBB3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488702"/>
            <a:ext cx="2743200" cy="182880"/>
          </a:xfrm>
        </p:spPr>
        <p:txBody>
          <a:bodyPr rtlCol="0"/>
          <a:lstStyle/>
          <a:p>
            <a:pPr rtl="0"/>
            <a:r>
              <a:rPr lang="it-IT"/>
              <a:t>2023</a:t>
            </a:r>
          </a:p>
        </p:txBody>
      </p:sp>
      <p:sp>
        <p:nvSpPr>
          <p:cNvPr id="20" name="Segnaposto piè di pagina 19">
            <a:extLst>
              <a:ext uri="{FF2B5EF4-FFF2-40B4-BE49-F238E27FC236}">
                <a16:creationId xmlns:a16="http://schemas.microsoft.com/office/drawing/2014/main" id="{0AE6D758-6D4D-41CB-949C-AC99E3050B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88702"/>
            <a:ext cx="4114800" cy="182880"/>
          </a:xfrm>
        </p:spPr>
        <p:txBody>
          <a:bodyPr rtlCol="0"/>
          <a:lstStyle/>
          <a:p>
            <a:pPr rtl="0"/>
            <a:r>
              <a:rPr lang="it-IT"/>
              <a:t>Workshop Aps Famiglie Mosaico</a:t>
            </a:r>
          </a:p>
        </p:txBody>
      </p:sp>
      <p:sp>
        <p:nvSpPr>
          <p:cNvPr id="21" name="Segnaposto numero diapositiva 20">
            <a:extLst>
              <a:ext uri="{FF2B5EF4-FFF2-40B4-BE49-F238E27FC236}">
                <a16:creationId xmlns:a16="http://schemas.microsoft.com/office/drawing/2014/main" id="{847C1799-A073-4288-8AE4-40B985121F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97696" y="6488702"/>
            <a:ext cx="2743200" cy="182880"/>
          </a:xfrm>
        </p:spPr>
        <p:txBody>
          <a:bodyPr rtlCol="0"/>
          <a:lstStyle/>
          <a:p>
            <a:pPr rtl="0"/>
            <a:fld id="{B5CEABB6-07DC-46E8-9B57-56EC44A396E5}" type="slidenum">
              <a:rPr lang="it-IT" smtClean="0"/>
              <a:pPr rtl="0"/>
              <a:t>10</a:t>
            </a:fld>
            <a:endParaRPr lang="it-IT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C1CA19C3-E8F2-419D-0CA9-FD9486EA768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29188" y="685800"/>
            <a:ext cx="3528009" cy="1918158"/>
          </a:xfrm>
          <a:prstGeom prst="rect">
            <a:avLst/>
          </a:prstGeom>
        </p:spPr>
      </p:pic>
      <p:sp>
        <p:nvSpPr>
          <p:cNvPr id="5" name="Freccia a sinistra 4">
            <a:extLst>
              <a:ext uri="{FF2B5EF4-FFF2-40B4-BE49-F238E27FC236}">
                <a16:creationId xmlns:a16="http://schemas.microsoft.com/office/drawing/2014/main" id="{4326EAAC-7CCD-A862-85CC-68F9BD46E459}"/>
              </a:ext>
            </a:extLst>
          </p:cNvPr>
          <p:cNvSpPr/>
          <p:nvPr/>
        </p:nvSpPr>
        <p:spPr>
          <a:xfrm>
            <a:off x="5067761" y="1211604"/>
            <a:ext cx="3010695" cy="113823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>
                <a:solidFill>
                  <a:schemeClr val="tx1">
                    <a:lumMod val="95000"/>
                    <a:lumOff val="5000"/>
                  </a:schemeClr>
                </a:solidFill>
              </a:rPr>
              <a:t>INTENDE PROMUOVERE LA</a:t>
            </a:r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0734B5DA-3DDD-B7B1-8DB9-B4AD9C8E1250}"/>
              </a:ext>
            </a:extLst>
          </p:cNvPr>
          <p:cNvSpPr/>
          <p:nvPr/>
        </p:nvSpPr>
        <p:spPr>
          <a:xfrm>
            <a:off x="935797" y="1342522"/>
            <a:ext cx="3096707" cy="8208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>
                <a:solidFill>
                  <a:schemeClr val="tx1">
                    <a:lumMod val="95000"/>
                    <a:lumOff val="5000"/>
                  </a:schemeClr>
                </a:solidFill>
              </a:rPr>
              <a:t>FORMAZIONE</a:t>
            </a:r>
          </a:p>
          <a:p>
            <a:pPr algn="ctr"/>
            <a:r>
              <a:rPr lang="it-IT" b="1">
                <a:solidFill>
                  <a:schemeClr val="tx1">
                    <a:lumMod val="95000"/>
                    <a:lumOff val="5000"/>
                  </a:schemeClr>
                </a:solidFill>
              </a:rPr>
              <a:t>di</a:t>
            </a:r>
          </a:p>
        </p:txBody>
      </p:sp>
      <p:sp>
        <p:nvSpPr>
          <p:cNvPr id="13" name="Freccia a destra 12">
            <a:extLst>
              <a:ext uri="{FF2B5EF4-FFF2-40B4-BE49-F238E27FC236}">
                <a16:creationId xmlns:a16="http://schemas.microsoft.com/office/drawing/2014/main" id="{2853A5F3-831D-6E2B-919E-BDE0BC0ABE3A}"/>
              </a:ext>
            </a:extLst>
          </p:cNvPr>
          <p:cNvSpPr/>
          <p:nvPr/>
        </p:nvSpPr>
        <p:spPr>
          <a:xfrm>
            <a:off x="3897745" y="4848225"/>
            <a:ext cx="3010695" cy="31649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Nuvola 13">
            <a:extLst>
              <a:ext uri="{FF2B5EF4-FFF2-40B4-BE49-F238E27FC236}">
                <a16:creationId xmlns:a16="http://schemas.microsoft.com/office/drawing/2014/main" id="{2AF353CD-CD5B-3301-03E6-85C28405A980}"/>
              </a:ext>
            </a:extLst>
          </p:cNvPr>
          <p:cNvSpPr/>
          <p:nvPr/>
        </p:nvSpPr>
        <p:spPr>
          <a:xfrm>
            <a:off x="7130471" y="3815562"/>
            <a:ext cx="4220281" cy="2673140"/>
          </a:xfrm>
          <a:prstGeom prst="cloud">
            <a:avLst/>
          </a:prstGeom>
          <a:solidFill>
            <a:srgbClr val="1D9AE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>
                <a:solidFill>
                  <a:schemeClr val="accent1">
                    <a:lumMod val="25000"/>
                  </a:schemeClr>
                </a:solidFill>
              </a:rPr>
              <a:t>…la prima azione da compiere per «sentirsela di essere attivi» è: </a:t>
            </a:r>
          </a:p>
          <a:p>
            <a:pPr algn="ctr"/>
            <a:endParaRPr lang="it-IT" b="1">
              <a:solidFill>
                <a:schemeClr val="accent1">
                  <a:lumMod val="25000"/>
                </a:schemeClr>
              </a:solidFill>
            </a:endParaRPr>
          </a:p>
          <a:p>
            <a:pPr algn="ctr"/>
            <a:r>
              <a:rPr lang="it-IT" sz="3200" b="1">
                <a:solidFill>
                  <a:srgbClr val="002060"/>
                </a:solidFill>
                <a:latin typeface="Aldhabi" panose="020B0604020202020204" pitchFamily="2" charset="-78"/>
                <a:cs typeface="Aldhabi" panose="020B0604020202020204" pitchFamily="2" charset="-78"/>
              </a:rPr>
              <a:t>FORMARSI</a:t>
            </a:r>
          </a:p>
        </p:txBody>
      </p:sp>
    </p:spTree>
    <p:extLst>
      <p:ext uri="{BB962C8B-B14F-4D97-AF65-F5344CB8AC3E}">
        <p14:creationId xmlns:p14="http://schemas.microsoft.com/office/powerpoint/2010/main" val="35589887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>
            <a:extLst>
              <a:ext uri="{FF2B5EF4-FFF2-40B4-BE49-F238E27FC236}">
                <a16:creationId xmlns:a16="http://schemas.microsoft.com/office/drawing/2014/main" id="{A3A0629D-CE5E-8102-0DD9-1996DE2633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0702" y="855262"/>
            <a:ext cx="4336679" cy="2427365"/>
          </a:xfrm>
          <a:prstGeom prst="rect">
            <a:avLst/>
          </a:prstGeom>
        </p:spPr>
      </p:pic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3E50346-4214-D6E5-7B11-85494EC3BC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7588" y="1028466"/>
            <a:ext cx="5143091" cy="2886715"/>
          </a:xfrm>
        </p:spPr>
        <p:txBody>
          <a:bodyPr>
            <a:normAutofit/>
          </a:bodyPr>
          <a:lstStyle/>
          <a:p>
            <a:endParaRPr kumimoji="0" lang="it-IT" sz="3200" b="0" i="0" u="none" strike="noStrike" kern="1200" cap="none" spc="40" normalizeH="0" baseline="0" noProof="0">
              <a:ln>
                <a:noFill/>
              </a:ln>
              <a:solidFill>
                <a:srgbClr val="F2D6BD">
                  <a:lumMod val="25000"/>
                </a:srgbClr>
              </a:solidFill>
              <a:effectLst/>
              <a:uLnTx/>
              <a:uFillTx/>
              <a:latin typeface="Elephant Pro"/>
              <a:ea typeface="+mj-ea"/>
              <a:cs typeface="+mj-cs"/>
            </a:endParaRPr>
          </a:p>
          <a:p>
            <a:r>
              <a:rPr kumimoji="0" lang="it-IT" sz="3200" b="0" i="0" u="none" strike="noStrike" kern="1200" cap="none" spc="40" normalizeH="0" baseline="0" noProof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Elephant Pro"/>
                <a:ea typeface="+mj-ea"/>
                <a:cs typeface="+mj-cs"/>
              </a:rPr>
              <a:t>FORMAZIONE </a:t>
            </a:r>
            <a:r>
              <a:rPr kumimoji="0" lang="it-IT" sz="3200" b="0" i="0" u="none" strike="noStrike" kern="1200" cap="none" spc="4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Elephant Pro"/>
                <a:ea typeface="+mj-ea"/>
                <a:cs typeface="+mj-cs"/>
              </a:rPr>
              <a:t>e</a:t>
            </a:r>
          </a:p>
          <a:p>
            <a:r>
              <a:rPr kumimoji="0" lang="it-IT" sz="3200" b="0" i="0" u="none" strike="noStrike" kern="1200" cap="none" spc="40" normalizeH="0" baseline="0" noProof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Elephant Pro"/>
                <a:ea typeface="+mj-ea"/>
                <a:cs typeface="+mj-cs"/>
              </a:rPr>
              <a:t> ISTRUZIONE </a:t>
            </a:r>
            <a:r>
              <a:rPr kumimoji="0" lang="it-IT" sz="3200" b="0" i="0" u="none" strike="noStrike" kern="1200" cap="none" spc="4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Elephant Pro"/>
                <a:ea typeface="+mj-ea"/>
                <a:cs typeface="+mj-cs"/>
              </a:rPr>
              <a:t>in</a:t>
            </a:r>
          </a:p>
          <a:p>
            <a:endParaRPr kumimoji="0" lang="it-IT" sz="3200" b="0" i="0" u="none" strike="noStrike" kern="1200" cap="none" spc="40" normalizeH="0" baseline="0" noProof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Elephant Pro"/>
              <a:ea typeface="+mj-ea"/>
              <a:cs typeface="+mj-cs"/>
            </a:endParaRPr>
          </a:p>
          <a:p>
            <a:r>
              <a:rPr kumimoji="0" lang="it-IT" sz="3200" b="0" i="0" u="none" strike="noStrike" kern="1200" cap="none" spc="40" normalizeH="0" baseline="0" noProof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Elephant Pro"/>
                <a:ea typeface="+mj-ea"/>
                <a:cs typeface="+mj-cs"/>
              </a:rPr>
              <a:t> </a:t>
            </a:r>
          </a:p>
          <a:p>
            <a:r>
              <a:rPr lang="it-IT" sz="6000" spc="40">
                <a:solidFill>
                  <a:schemeClr val="bg2">
                    <a:lumMod val="50000"/>
                  </a:schemeClr>
                </a:solidFill>
                <a:latin typeface="Elephant Pro"/>
                <a:ea typeface="+mj-ea"/>
                <a:cs typeface="+mj-cs"/>
              </a:rPr>
              <a:t>R</a:t>
            </a:r>
            <a:r>
              <a:rPr kumimoji="0" lang="it-IT" sz="6000" b="0" i="0" u="none" strike="noStrike" kern="1200" cap="none" spc="40" normalizeH="0" baseline="0" noProof="0" err="1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Elephant Pro"/>
                <a:ea typeface="+mj-ea"/>
                <a:cs typeface="+mj-cs"/>
              </a:rPr>
              <a:t>ete</a:t>
            </a:r>
            <a:r>
              <a:rPr kumimoji="0" lang="it-IT" sz="3200" b="0" i="0" u="none" strike="noStrike" kern="1200" cap="none" spc="40" normalizeH="0" baseline="0" noProof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Elephant Pro"/>
                <a:ea typeface="+mj-ea"/>
                <a:cs typeface="+mj-cs"/>
              </a:rPr>
              <a:t>                               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469E71F-0A91-11AC-5D8B-6155381E14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it-IT" noProof="0">
                <a:solidFill>
                  <a:srgbClr val="002060"/>
                </a:solidFill>
              </a:rPr>
              <a:t>2023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DC92D3B-55F0-E419-369E-982EC32BBB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it-IT" b="1">
                <a:solidFill>
                  <a:srgbClr val="002060"/>
                </a:solidFill>
              </a:rPr>
              <a:t>Workshop Aps Famiglie Mosaico</a:t>
            </a:r>
            <a:endParaRPr lang="it-IT" b="1" noProof="0">
              <a:solidFill>
                <a:srgbClr val="002060"/>
              </a:solidFill>
            </a:endParaRP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6A4C77B-2269-508D-BD8F-50ADC165B6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5CEABB6-07DC-46E8-9B57-56EC44A396E5}" type="slidenum">
              <a:rPr lang="it-IT" noProof="0" smtClean="0"/>
              <a:t>11</a:t>
            </a:fld>
            <a:endParaRPr lang="it-IT" noProof="0"/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700A52A4-92AF-6CEC-EA98-0A5DFF45D19E}"/>
              </a:ext>
            </a:extLst>
          </p:cNvPr>
          <p:cNvSpPr/>
          <p:nvPr/>
        </p:nvSpPr>
        <p:spPr>
          <a:xfrm>
            <a:off x="7567565" y="1666066"/>
            <a:ext cx="2362954" cy="805758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  <a:shade val="30000"/>
                  <a:satMod val="115000"/>
                  <a:alpha val="16000"/>
                </a:schemeClr>
              </a:gs>
              <a:gs pos="50000">
                <a:schemeClr val="bg1">
                  <a:lumMod val="85000"/>
                  <a:shade val="67500"/>
                  <a:satMod val="115000"/>
                </a:schemeClr>
              </a:gs>
              <a:gs pos="100000">
                <a:schemeClr val="bg1">
                  <a:lumMod val="8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>
                <a:solidFill>
                  <a:schemeClr val="tx1">
                    <a:lumMod val="95000"/>
                    <a:lumOff val="5000"/>
                  </a:schemeClr>
                </a:solidFill>
              </a:rPr>
              <a:t>La nostra proposta</a:t>
            </a:r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3C7FF3EC-E9AA-618F-A5D1-AE81CBF820ED}"/>
              </a:ext>
            </a:extLst>
          </p:cNvPr>
          <p:cNvSpPr/>
          <p:nvPr/>
        </p:nvSpPr>
        <p:spPr>
          <a:xfrm>
            <a:off x="3616036" y="3575374"/>
            <a:ext cx="4959927" cy="2607941"/>
          </a:xfrm>
          <a:prstGeom prst="rect">
            <a:avLst/>
          </a:prstGeom>
          <a:solidFill>
            <a:schemeClr val="accent1"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>
                <a:solidFill>
                  <a:schemeClr val="tx1">
                    <a:lumMod val="75000"/>
                    <a:lumOff val="25000"/>
                  </a:schemeClr>
                </a:solidFill>
              </a:rPr>
              <a:t>Attuare</a:t>
            </a:r>
          </a:p>
          <a:p>
            <a:pPr algn="ctr"/>
            <a:r>
              <a:rPr lang="it-IT">
                <a:solidFill>
                  <a:schemeClr val="tx1">
                    <a:lumMod val="75000"/>
                    <a:lumOff val="25000"/>
                  </a:schemeClr>
                </a:solidFill>
              </a:rPr>
              <a:t> PERCORSI FORMATIVI </a:t>
            </a:r>
          </a:p>
          <a:p>
            <a:pPr algn="ctr"/>
            <a:r>
              <a:rPr lang="it-IT">
                <a:solidFill>
                  <a:schemeClr val="tx1">
                    <a:lumMod val="75000"/>
                    <a:lumOff val="25000"/>
                  </a:schemeClr>
                </a:solidFill>
              </a:rPr>
              <a:t>per «vestire l’abito» dell’</a:t>
            </a:r>
          </a:p>
          <a:p>
            <a:pPr algn="ctr"/>
            <a:r>
              <a:rPr lang="it-IT">
                <a:solidFill>
                  <a:schemeClr val="tx1">
                    <a:lumMod val="75000"/>
                    <a:lumOff val="25000"/>
                  </a:schemeClr>
                </a:solidFill>
              </a:rPr>
              <a:t>AMMINISTRATORE di SOSTEGNO,</a:t>
            </a:r>
          </a:p>
          <a:p>
            <a:pPr algn="ctr"/>
            <a:r>
              <a:rPr lang="it-IT">
                <a:solidFill>
                  <a:schemeClr val="tx1">
                    <a:lumMod val="75000"/>
                    <a:lumOff val="25000"/>
                  </a:schemeClr>
                </a:solidFill>
              </a:rPr>
              <a:t>secondo il nostro intendimento,</a:t>
            </a:r>
          </a:p>
          <a:p>
            <a:pPr algn="ctr"/>
            <a:r>
              <a:rPr lang="it-IT">
                <a:solidFill>
                  <a:schemeClr val="tx1">
                    <a:lumMod val="75000"/>
                    <a:lumOff val="25000"/>
                  </a:schemeClr>
                </a:solidFill>
              </a:rPr>
              <a:t>Magari….in RETE</a:t>
            </a:r>
          </a:p>
          <a:p>
            <a:pPr algn="ctr"/>
            <a:r>
              <a:rPr lang="it-IT">
                <a:solidFill>
                  <a:schemeClr val="tx1">
                    <a:lumMod val="75000"/>
                    <a:lumOff val="25000"/>
                  </a:schemeClr>
                </a:solidFill>
              </a:rPr>
              <a:t>con </a:t>
            </a:r>
          </a:p>
          <a:p>
            <a:pPr algn="ctr"/>
            <a:r>
              <a:rPr lang="it-IT">
                <a:solidFill>
                  <a:schemeClr val="tx1">
                    <a:lumMod val="75000"/>
                    <a:lumOff val="25000"/>
                  </a:schemeClr>
                </a:solidFill>
              </a:rPr>
              <a:t>Associazione regionale Amministratori di sostegno e Fish Veneto </a:t>
            </a:r>
          </a:p>
        </p:txBody>
      </p:sp>
    </p:spTree>
    <p:extLst>
      <p:ext uri="{BB962C8B-B14F-4D97-AF65-F5344CB8AC3E}">
        <p14:creationId xmlns:p14="http://schemas.microsoft.com/office/powerpoint/2010/main" val="34608368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Segnaposto immagine 30" descr="foto di un uomo che si aggiusta un papillon">
            <a:extLst>
              <a:ext uri="{FF2B5EF4-FFF2-40B4-BE49-F238E27FC236}">
                <a16:creationId xmlns:a16="http://schemas.microsoft.com/office/drawing/2014/main" id="{2DE7EEDD-7A34-4798-BB47-E2ECC8E90015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87" y="0"/>
            <a:ext cx="12188825" cy="6858000"/>
          </a:xfrm>
        </p:spPr>
      </p:pic>
      <p:sp>
        <p:nvSpPr>
          <p:cNvPr id="48" name="Segnaposto data 47">
            <a:extLst>
              <a:ext uri="{FF2B5EF4-FFF2-40B4-BE49-F238E27FC236}">
                <a16:creationId xmlns:a16="http://schemas.microsoft.com/office/drawing/2014/main" id="{23088D16-5B9A-4FA6-9B01-40E8B1D41F1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488702"/>
            <a:ext cx="2743200" cy="182880"/>
          </a:xfrm>
        </p:spPr>
        <p:txBody>
          <a:bodyPr rtlCol="0"/>
          <a:lstStyle/>
          <a:p>
            <a:pPr rtl="0"/>
            <a:r>
              <a:rPr lang="it-IT"/>
              <a:t>2023</a:t>
            </a:r>
          </a:p>
        </p:txBody>
      </p:sp>
      <p:sp>
        <p:nvSpPr>
          <p:cNvPr id="49" name="Segnaposto piè di pagina 48">
            <a:extLst>
              <a:ext uri="{FF2B5EF4-FFF2-40B4-BE49-F238E27FC236}">
                <a16:creationId xmlns:a16="http://schemas.microsoft.com/office/drawing/2014/main" id="{C258616B-F8D3-4DFF-90F3-7FA5FCBBDC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88702"/>
            <a:ext cx="4114800" cy="182880"/>
          </a:xfrm>
        </p:spPr>
        <p:txBody>
          <a:bodyPr rtlCol="0"/>
          <a:lstStyle/>
          <a:p>
            <a:pPr rtl="0"/>
            <a:r>
              <a:rPr lang="it-IT"/>
              <a:t>Workshop Aps Famiglie Mosaico</a:t>
            </a:r>
          </a:p>
        </p:txBody>
      </p:sp>
      <p:sp>
        <p:nvSpPr>
          <p:cNvPr id="50" name="Segnaposto numero diapositiva 49">
            <a:extLst>
              <a:ext uri="{FF2B5EF4-FFF2-40B4-BE49-F238E27FC236}">
                <a16:creationId xmlns:a16="http://schemas.microsoft.com/office/drawing/2014/main" id="{3075AA35-B840-4333-BB28-D51EA90E2F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97696" y="6488702"/>
            <a:ext cx="2743200" cy="182880"/>
          </a:xfrm>
        </p:spPr>
        <p:txBody>
          <a:bodyPr rtlCol="0"/>
          <a:lstStyle/>
          <a:p>
            <a:pPr rtl="0"/>
            <a:fld id="{B5CEABB6-07DC-46E8-9B57-56EC44A396E5}" type="slidenum">
              <a:rPr lang="it-IT" smtClean="0"/>
              <a:pPr rtl="0"/>
              <a:t>12</a:t>
            </a:fld>
            <a:endParaRPr lang="it-IT"/>
          </a:p>
        </p:txBody>
      </p:sp>
      <p:sp>
        <p:nvSpPr>
          <p:cNvPr id="42" name="Rettangolo 41">
            <a:extLst>
              <a:ext uri="{FF2B5EF4-FFF2-40B4-BE49-F238E27FC236}">
                <a16:creationId xmlns:a16="http://schemas.microsoft.com/office/drawing/2014/main" id="{443A58A5-9341-4510-9362-41E4208DF4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558419" y="1002302"/>
            <a:ext cx="6802307" cy="5669280"/>
          </a:xfrm>
          <a:prstGeom prst="rect">
            <a:avLst/>
          </a:prstGeom>
          <a:solidFill>
            <a:schemeClr val="tx2">
              <a:lumMod val="20000"/>
              <a:lumOff val="80000"/>
              <a:alpha val="85000"/>
            </a:schemeClr>
          </a:solidFill>
          <a:ln w="38100">
            <a:solidFill>
              <a:schemeClr val="accent3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305CF152-7103-4B02-BAD1-A6874B7D85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672719" y="1116602"/>
            <a:ext cx="6577171" cy="5372100"/>
          </a:xfrm>
          <a:prstGeom prst="rect">
            <a:avLst/>
          </a:prstGeom>
          <a:noFill/>
          <a:ln w="12700">
            <a:solidFill>
              <a:schemeClr val="accent3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/>
          </a:p>
        </p:txBody>
      </p:sp>
      <p:cxnSp>
        <p:nvCxnSpPr>
          <p:cNvPr id="17" name="Connettore diritto 16">
            <a:extLst>
              <a:ext uri="{FF2B5EF4-FFF2-40B4-BE49-F238E27FC236}">
                <a16:creationId xmlns:a16="http://schemas.microsoft.com/office/drawing/2014/main" id="{0D294A10-6915-4D50-9FD0-965DEAC353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6948492" y="2630945"/>
            <a:ext cx="1790700" cy="0"/>
          </a:xfrm>
          <a:prstGeom prst="line">
            <a:avLst/>
          </a:prstGeom>
          <a:ln w="19050">
            <a:solidFill>
              <a:schemeClr val="accent3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Elemento grafico 9">
            <a:extLst>
              <a:ext uri="{FF2B5EF4-FFF2-40B4-BE49-F238E27FC236}">
                <a16:creationId xmlns:a16="http://schemas.microsoft.com/office/drawing/2014/main" id="{B91A4467-D233-4FE7-929D-065BEC3BCC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9691531" flipH="1">
            <a:off x="7502371" y="2156888"/>
            <a:ext cx="914400" cy="406100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A29DE7F2-E890-4744-88DD-A75F5E3005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34348" y="1262439"/>
            <a:ext cx="4620216" cy="914400"/>
          </a:xfrm>
        </p:spPr>
        <p:txBody>
          <a:bodyPr rtlCol="0" anchor="ctr" anchorCtr="0">
            <a:normAutofit fontScale="90000"/>
          </a:bodyPr>
          <a:lstStyle/>
          <a:p>
            <a:pPr rtl="0"/>
            <a:r>
              <a:rPr lang="it-IT"/>
              <a:t>VEDERE CON OCCHI NUOVI …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6EDAC73C-E6A4-453D-B11A-1A391CDBFC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28748" y="2885583"/>
            <a:ext cx="4325816" cy="2037170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342900" indent="-342900" rtl="0">
              <a:buFont typeface="+mj-lt"/>
              <a:buAutoNum type="alphaUcPeriod"/>
            </a:pPr>
            <a:r>
              <a:rPr lang="it-IT" sz="1800"/>
              <a:t>Il mondo odierno</a:t>
            </a:r>
          </a:p>
          <a:p>
            <a:pPr marL="342900" indent="-342900" rtl="0">
              <a:buFont typeface="+mj-lt"/>
              <a:buAutoNum type="alphaUcPeriod"/>
            </a:pPr>
            <a:r>
              <a:rPr lang="it-IT" sz="1800"/>
              <a:t>Il figlio in CONDIZIONE di DISABILTA’</a:t>
            </a:r>
          </a:p>
          <a:p>
            <a:pPr marL="342900" indent="-342900" rtl="0">
              <a:buFont typeface="+mj-lt"/>
              <a:buAutoNum type="alphaUcPeriod"/>
            </a:pPr>
            <a:r>
              <a:rPr lang="it-IT" sz="1800"/>
              <a:t>La situazione in cui opera poggi la cooperazione sociale</a:t>
            </a:r>
          </a:p>
          <a:p>
            <a:pPr marL="342900" indent="-342900" rtl="0">
              <a:buFont typeface="+mj-lt"/>
              <a:buAutoNum type="alphaUcPeriod"/>
            </a:pPr>
            <a:r>
              <a:rPr lang="it-IT" sz="1800"/>
              <a:t>Le opportunità da cogliere subito e quelle da costruire in ASSOCIAZIONE, in RETE di PARTNER, per garantire:</a:t>
            </a:r>
          </a:p>
          <a:p>
            <a:pPr rtl="0"/>
            <a:r>
              <a:rPr lang="it-IT" sz="1800" b="1">
                <a:solidFill>
                  <a:srgbClr val="002060"/>
                </a:solidFill>
              </a:rPr>
              <a:t>BENESSERE </a:t>
            </a:r>
            <a:r>
              <a:rPr lang="it-IT" sz="1800"/>
              <a:t>e </a:t>
            </a:r>
            <a:r>
              <a:rPr lang="it-IT" sz="1800" b="1">
                <a:solidFill>
                  <a:srgbClr val="002060"/>
                </a:solidFill>
              </a:rPr>
              <a:t>QUALITA’ di VITA </a:t>
            </a:r>
            <a:r>
              <a:rPr lang="it-IT" sz="1800"/>
              <a:t>per i figli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041DD410-AABE-2B8B-37ED-B2083FABC7E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818" y="-79812"/>
            <a:ext cx="8181541" cy="853514"/>
          </a:xfrm>
          <a:prstGeom prst="rect">
            <a:avLst/>
          </a:prstGeom>
        </p:spPr>
      </p:pic>
      <p:sp>
        <p:nvSpPr>
          <p:cNvPr id="7" name="Freccia a destra 6">
            <a:extLst>
              <a:ext uri="{FF2B5EF4-FFF2-40B4-BE49-F238E27FC236}">
                <a16:creationId xmlns:a16="http://schemas.microsoft.com/office/drawing/2014/main" id="{D727C727-0525-012F-D779-EC7ADD32504D}"/>
              </a:ext>
            </a:extLst>
          </p:cNvPr>
          <p:cNvSpPr/>
          <p:nvPr/>
        </p:nvSpPr>
        <p:spPr>
          <a:xfrm>
            <a:off x="1008269" y="1067080"/>
            <a:ext cx="3976041" cy="149382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>
                <a:solidFill>
                  <a:schemeClr val="tx1"/>
                </a:solidFill>
              </a:rPr>
              <a:t>F O R M A Z I O N E</a:t>
            </a:r>
          </a:p>
        </p:txBody>
      </p:sp>
    </p:spTree>
    <p:extLst>
      <p:ext uri="{BB962C8B-B14F-4D97-AF65-F5344CB8AC3E}">
        <p14:creationId xmlns:p14="http://schemas.microsoft.com/office/powerpoint/2010/main" val="33976362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Segnaposto immagine 30" descr="foto di un uomo che si aggiusta un papillon">
            <a:extLst>
              <a:ext uri="{FF2B5EF4-FFF2-40B4-BE49-F238E27FC236}">
                <a16:creationId xmlns:a16="http://schemas.microsoft.com/office/drawing/2014/main" id="{2DE7EEDD-7A34-4798-BB47-E2ECC8E90015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87" y="0"/>
            <a:ext cx="12188825" cy="6858000"/>
          </a:xfrm>
        </p:spPr>
      </p:pic>
      <p:sp>
        <p:nvSpPr>
          <p:cNvPr id="48" name="Segnaposto data 47">
            <a:extLst>
              <a:ext uri="{FF2B5EF4-FFF2-40B4-BE49-F238E27FC236}">
                <a16:creationId xmlns:a16="http://schemas.microsoft.com/office/drawing/2014/main" id="{23088D16-5B9A-4FA6-9B01-40E8B1D41F1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488702"/>
            <a:ext cx="2743200" cy="182880"/>
          </a:xfrm>
        </p:spPr>
        <p:txBody>
          <a:bodyPr rtlCol="0"/>
          <a:lstStyle/>
          <a:p>
            <a:pPr rtl="0"/>
            <a:r>
              <a:rPr lang="it-IT"/>
              <a:t>2023</a:t>
            </a:r>
          </a:p>
        </p:txBody>
      </p:sp>
      <p:sp>
        <p:nvSpPr>
          <p:cNvPr id="49" name="Segnaposto piè di pagina 48">
            <a:extLst>
              <a:ext uri="{FF2B5EF4-FFF2-40B4-BE49-F238E27FC236}">
                <a16:creationId xmlns:a16="http://schemas.microsoft.com/office/drawing/2014/main" id="{C258616B-F8D3-4DFF-90F3-7FA5FCBBDC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88702"/>
            <a:ext cx="4114800" cy="182880"/>
          </a:xfrm>
        </p:spPr>
        <p:txBody>
          <a:bodyPr rtlCol="0"/>
          <a:lstStyle/>
          <a:p>
            <a:pPr rtl="0"/>
            <a:r>
              <a:rPr lang="it-IT"/>
              <a:t>Workshop Aps Famiglie Mosaico</a:t>
            </a:r>
          </a:p>
        </p:txBody>
      </p:sp>
      <p:sp>
        <p:nvSpPr>
          <p:cNvPr id="50" name="Segnaposto numero diapositiva 49">
            <a:extLst>
              <a:ext uri="{FF2B5EF4-FFF2-40B4-BE49-F238E27FC236}">
                <a16:creationId xmlns:a16="http://schemas.microsoft.com/office/drawing/2014/main" id="{3075AA35-B840-4333-BB28-D51EA90E2F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97696" y="6488702"/>
            <a:ext cx="2743200" cy="182880"/>
          </a:xfrm>
        </p:spPr>
        <p:txBody>
          <a:bodyPr rtlCol="0"/>
          <a:lstStyle/>
          <a:p>
            <a:pPr rtl="0"/>
            <a:fld id="{B5CEABB6-07DC-46E8-9B57-56EC44A396E5}" type="slidenum">
              <a:rPr lang="it-IT" smtClean="0"/>
              <a:pPr rtl="0"/>
              <a:t>13</a:t>
            </a:fld>
            <a:endParaRPr lang="it-IT"/>
          </a:p>
        </p:txBody>
      </p:sp>
      <p:sp>
        <p:nvSpPr>
          <p:cNvPr id="42" name="Rettangolo 41">
            <a:extLst>
              <a:ext uri="{FF2B5EF4-FFF2-40B4-BE49-F238E27FC236}">
                <a16:creationId xmlns:a16="http://schemas.microsoft.com/office/drawing/2014/main" id="{443A58A5-9341-4510-9362-41E4208DF4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558420" y="1002302"/>
            <a:ext cx="5486400" cy="5380391"/>
          </a:xfrm>
          <a:prstGeom prst="rect">
            <a:avLst/>
          </a:prstGeom>
          <a:solidFill>
            <a:schemeClr val="tx2">
              <a:lumMod val="20000"/>
              <a:lumOff val="80000"/>
              <a:alpha val="85000"/>
            </a:schemeClr>
          </a:solidFill>
          <a:ln w="38100">
            <a:solidFill>
              <a:schemeClr val="accent3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305CF152-7103-4B02-BAD1-A6874B7D85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672720" y="1116602"/>
            <a:ext cx="5257800" cy="5143500"/>
          </a:xfrm>
          <a:prstGeom prst="rect">
            <a:avLst/>
          </a:prstGeom>
          <a:noFill/>
          <a:ln w="12700">
            <a:solidFill>
              <a:schemeClr val="accent3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/>
          </a:p>
        </p:txBody>
      </p:sp>
      <p:cxnSp>
        <p:nvCxnSpPr>
          <p:cNvPr id="17" name="Connettore diritto 16">
            <a:extLst>
              <a:ext uri="{FF2B5EF4-FFF2-40B4-BE49-F238E27FC236}">
                <a16:creationId xmlns:a16="http://schemas.microsoft.com/office/drawing/2014/main" id="{0D294A10-6915-4D50-9FD0-965DEAC353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6551125" y="2630945"/>
            <a:ext cx="1790700" cy="0"/>
          </a:xfrm>
          <a:prstGeom prst="line">
            <a:avLst/>
          </a:prstGeom>
          <a:ln w="19050">
            <a:solidFill>
              <a:schemeClr val="accent3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Elemento grafico 9">
            <a:extLst>
              <a:ext uri="{FF2B5EF4-FFF2-40B4-BE49-F238E27FC236}">
                <a16:creationId xmlns:a16="http://schemas.microsoft.com/office/drawing/2014/main" id="{B91A4467-D233-4FE7-929D-065BEC3BCC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9691531" flipH="1">
            <a:off x="6989275" y="2159230"/>
            <a:ext cx="914400" cy="406100"/>
          </a:xfrm>
          <a:prstGeom prst="rect">
            <a:avLst/>
          </a:prstGeom>
        </p:spPr>
      </p:pic>
      <p:pic>
        <p:nvPicPr>
          <p:cNvPr id="11" name="Elemento grafico 10">
            <a:extLst>
              <a:ext uri="{FF2B5EF4-FFF2-40B4-BE49-F238E27FC236}">
                <a16:creationId xmlns:a16="http://schemas.microsoft.com/office/drawing/2014/main" id="{35FE428D-576A-4441-AF4E-5956342675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9691531" flipH="1">
            <a:off x="6989274" y="5313002"/>
            <a:ext cx="914400" cy="406100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A29DE7F2-E890-4744-88DD-A75F5E3005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4220" y="1263230"/>
            <a:ext cx="4114800" cy="914400"/>
          </a:xfrm>
        </p:spPr>
        <p:txBody>
          <a:bodyPr rtlCol="0" anchor="ctr" anchorCtr="0">
            <a:normAutofit fontScale="90000"/>
          </a:bodyPr>
          <a:lstStyle/>
          <a:p>
            <a:pPr rtl="0"/>
            <a:r>
              <a:rPr lang="it-IT"/>
              <a:t>i Diritti, l’identità, la Qualità di vita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6EDAC73C-E6A4-453D-B11A-1A391CDBFC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39735" y="2814045"/>
            <a:ext cx="4325816" cy="2037170"/>
          </a:xfrm>
        </p:spPr>
        <p:txBody>
          <a:bodyPr vert="horz" lIns="91440" tIns="45720" rIns="91440" bIns="45720" rtlCol="0" anchor="t">
            <a:normAutofit fontScale="25000" lnSpcReduction="20000"/>
          </a:bodyPr>
          <a:lstStyle/>
          <a:p>
            <a:pPr rtl="0"/>
            <a:endParaRPr lang="it-IT"/>
          </a:p>
          <a:p>
            <a:pPr rtl="0"/>
            <a:r>
              <a:rPr lang="it-IT" sz="5100"/>
              <a:t>Solo attrezzando il </a:t>
            </a:r>
            <a:r>
              <a:rPr lang="it-IT" sz="8000" b="1">
                <a:solidFill>
                  <a:schemeClr val="accent1">
                    <a:lumMod val="25000"/>
                  </a:schemeClr>
                </a:solidFill>
              </a:rPr>
              <a:t>Percorso di vita </a:t>
            </a:r>
            <a:r>
              <a:rPr lang="it-IT" sz="8000"/>
              <a:t>dei nostri figli di FIGURE di sostegno e accompagnamento attorno al Progetto di vita</a:t>
            </a:r>
            <a:r>
              <a:rPr lang="it-IT" sz="5100"/>
              <a:t>, potremo garantire loro </a:t>
            </a:r>
            <a:r>
              <a:rPr lang="it-IT" sz="5100" b="1"/>
              <a:t>Diritti, Identità, Realizzazione personale e Qualità di vita</a:t>
            </a:r>
            <a:r>
              <a:rPr lang="it-IT" sz="5100"/>
              <a:t>; figure «professionali» di fiducia, quali garanti per i nostri figli per il «durante e dopo di noi»</a:t>
            </a:r>
          </a:p>
        </p:txBody>
      </p:sp>
      <p:cxnSp>
        <p:nvCxnSpPr>
          <p:cNvPr id="18" name="Connettore diritto 17">
            <a:extLst>
              <a:ext uri="{FF2B5EF4-FFF2-40B4-BE49-F238E27FC236}">
                <a16:creationId xmlns:a16="http://schemas.microsoft.com/office/drawing/2014/main" id="{0A1909CD-35D4-4769-B414-02C6C4E080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6551125" y="5127873"/>
            <a:ext cx="1790700" cy="0"/>
          </a:xfrm>
          <a:prstGeom prst="line">
            <a:avLst/>
          </a:prstGeom>
          <a:ln w="19050">
            <a:solidFill>
              <a:schemeClr val="accent3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magine 5">
            <a:extLst>
              <a:ext uri="{FF2B5EF4-FFF2-40B4-BE49-F238E27FC236}">
                <a16:creationId xmlns:a16="http://schemas.microsoft.com/office/drawing/2014/main" id="{041DD410-AABE-2B8B-37ED-B2083FABC7E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818" y="-79812"/>
            <a:ext cx="8181541" cy="853514"/>
          </a:xfrm>
          <a:prstGeom prst="rect">
            <a:avLst/>
          </a:prstGeom>
        </p:spPr>
      </p:pic>
      <p:sp>
        <p:nvSpPr>
          <p:cNvPr id="7" name="Freccia a destra 6">
            <a:extLst>
              <a:ext uri="{FF2B5EF4-FFF2-40B4-BE49-F238E27FC236}">
                <a16:creationId xmlns:a16="http://schemas.microsoft.com/office/drawing/2014/main" id="{D727C727-0525-012F-D779-EC7ADD32504D}"/>
              </a:ext>
            </a:extLst>
          </p:cNvPr>
          <p:cNvSpPr/>
          <p:nvPr/>
        </p:nvSpPr>
        <p:spPr>
          <a:xfrm>
            <a:off x="1008269" y="1067080"/>
            <a:ext cx="3976041" cy="149382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>
                <a:solidFill>
                  <a:schemeClr val="tx1"/>
                </a:solidFill>
              </a:rPr>
              <a:t>COMPETENTI NEL  SOSTENERE</a:t>
            </a:r>
          </a:p>
        </p:txBody>
      </p:sp>
    </p:spTree>
    <p:extLst>
      <p:ext uri="{BB962C8B-B14F-4D97-AF65-F5344CB8AC3E}">
        <p14:creationId xmlns:p14="http://schemas.microsoft.com/office/powerpoint/2010/main" val="3559293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82E3C21-25E2-2B3A-879F-6D1A1B42BA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120" y="960120"/>
            <a:ext cx="4915310" cy="914400"/>
          </a:xfrm>
        </p:spPr>
        <p:txBody>
          <a:bodyPr>
            <a:normAutofit/>
          </a:bodyPr>
          <a:lstStyle/>
          <a:p>
            <a:r>
              <a:rPr lang="it-IT"/>
              <a:t>Io ADS di mio figlio: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60892A2-048F-F229-17D5-E2A06E1264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0120" y="2934855"/>
            <a:ext cx="3078480" cy="2103120"/>
          </a:xfrm>
        </p:spPr>
        <p:txBody>
          <a:bodyPr>
            <a:normAutofit/>
          </a:bodyPr>
          <a:lstStyle/>
          <a:p>
            <a:r>
              <a:rPr lang="it-IT" sz="2000" b="1">
                <a:latin typeface="Elephant Pro" panose="00000500000000000000" pitchFamily="2" charset="0"/>
              </a:rPr>
              <a:t>in prospettiva del suo </a:t>
            </a:r>
          </a:p>
          <a:p>
            <a:r>
              <a:rPr lang="it-IT" sz="2000" b="1">
                <a:solidFill>
                  <a:srgbClr val="002060"/>
                </a:solidFill>
                <a:latin typeface="Elephant Pro" panose="00000500000000000000" pitchFamily="2" charset="0"/>
              </a:rPr>
              <a:t>benessere</a:t>
            </a:r>
            <a:r>
              <a:rPr lang="it-IT" sz="2000" b="1">
                <a:latin typeface="Elephant Pro" panose="00000500000000000000" pitchFamily="2" charset="0"/>
              </a:rPr>
              <a:t> e </a:t>
            </a:r>
            <a:r>
              <a:rPr lang="it-IT" sz="2000" b="1">
                <a:solidFill>
                  <a:srgbClr val="002060"/>
                </a:solidFill>
                <a:latin typeface="Elephant Pro" panose="00000500000000000000" pitchFamily="2" charset="0"/>
              </a:rPr>
              <a:t>migliore</a:t>
            </a:r>
          </a:p>
          <a:p>
            <a:r>
              <a:rPr lang="it-IT" sz="2000" b="1">
                <a:solidFill>
                  <a:srgbClr val="002060"/>
                </a:solidFill>
                <a:latin typeface="Elephant Pro" panose="00000500000000000000" pitchFamily="2" charset="0"/>
              </a:rPr>
              <a:t> qualità di vita 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9DDC2AA-C7B7-C00B-F9DD-8B9740081E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it-IT" noProof="0"/>
              <a:t>2023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765DB39-B8DA-3A53-912F-5D4455199B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it-IT"/>
              <a:t>Workshop Famiglie Mosaico</a:t>
            </a:r>
            <a:endParaRPr lang="it-IT" noProof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A43077A-AD63-8506-6C37-BB173E379A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5CEABB6-07DC-46E8-9B57-56EC44A396E5}" type="slidenum">
              <a:rPr lang="it-IT" noProof="0" smtClean="0"/>
              <a:t>14</a:t>
            </a:fld>
            <a:endParaRPr lang="it-IT" noProof="0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2EED39FC-1E49-E3E4-C1C2-2BCE91A6AFB8}"/>
              </a:ext>
            </a:extLst>
          </p:cNvPr>
          <p:cNvSpPr/>
          <p:nvPr/>
        </p:nvSpPr>
        <p:spPr>
          <a:xfrm>
            <a:off x="7010398" y="694496"/>
            <a:ext cx="4359564" cy="8035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>
                <a:solidFill>
                  <a:schemeClr val="accent1">
                    <a:lumMod val="25000"/>
                  </a:schemeClr>
                </a:solidFill>
              </a:rPr>
              <a:t>non solo all’assistenza e all’animazione</a:t>
            </a:r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DFD9A67E-5E5D-315B-9825-56CC855B9E74}"/>
              </a:ext>
            </a:extLst>
          </p:cNvPr>
          <p:cNvSpPr/>
          <p:nvPr/>
        </p:nvSpPr>
        <p:spPr>
          <a:xfrm>
            <a:off x="7010398" y="1685835"/>
            <a:ext cx="4359564" cy="8035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>
                <a:solidFill>
                  <a:schemeClr val="accent1">
                    <a:lumMod val="25000"/>
                  </a:schemeClr>
                </a:solidFill>
              </a:rPr>
              <a:t>non solo ai trattamenti</a:t>
            </a:r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E28E9D24-1863-1400-816A-BF0C502EC548}"/>
              </a:ext>
            </a:extLst>
          </p:cNvPr>
          <p:cNvSpPr/>
          <p:nvPr/>
        </p:nvSpPr>
        <p:spPr>
          <a:xfrm>
            <a:off x="7010397" y="3548927"/>
            <a:ext cx="4359564" cy="8035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>
                <a:solidFill>
                  <a:schemeClr val="accent1">
                    <a:lumMod val="25000"/>
                  </a:schemeClr>
                </a:solidFill>
              </a:rPr>
              <a:t>al SOSTEGNO per avere una vita «buona»</a:t>
            </a:r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2C15BC5B-EB99-1DBD-A8FC-95216AE1E68D}"/>
              </a:ext>
            </a:extLst>
          </p:cNvPr>
          <p:cNvSpPr/>
          <p:nvPr/>
        </p:nvSpPr>
        <p:spPr>
          <a:xfrm>
            <a:off x="7010397" y="4535674"/>
            <a:ext cx="4359564" cy="8035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>
                <a:solidFill>
                  <a:schemeClr val="accent1">
                    <a:lumMod val="25000"/>
                  </a:schemeClr>
                </a:solidFill>
              </a:rPr>
              <a:t>al SOSTEGNO per avere una vita « «soddisfacente»</a:t>
            </a:r>
          </a:p>
        </p:txBody>
      </p:sp>
      <p:sp>
        <p:nvSpPr>
          <p:cNvPr id="15" name="Rettangolo 14">
            <a:extLst>
              <a:ext uri="{FF2B5EF4-FFF2-40B4-BE49-F238E27FC236}">
                <a16:creationId xmlns:a16="http://schemas.microsoft.com/office/drawing/2014/main" id="{5186D7D8-D926-EE43-C75F-82808E633914}"/>
              </a:ext>
            </a:extLst>
          </p:cNvPr>
          <p:cNvSpPr/>
          <p:nvPr/>
        </p:nvSpPr>
        <p:spPr>
          <a:xfrm>
            <a:off x="7010397" y="5506336"/>
            <a:ext cx="4359565" cy="6742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>
                <a:solidFill>
                  <a:srgbClr val="002060"/>
                </a:solidFill>
              </a:rPr>
              <a:t>al SOSTEGNO per il «benessere»</a:t>
            </a:r>
          </a:p>
        </p:txBody>
      </p:sp>
      <p:sp>
        <p:nvSpPr>
          <p:cNvPr id="18" name="Parentesi graffa chiusa 17">
            <a:extLst>
              <a:ext uri="{FF2B5EF4-FFF2-40B4-BE49-F238E27FC236}">
                <a16:creationId xmlns:a16="http://schemas.microsoft.com/office/drawing/2014/main" id="{E9C3D602-6613-E9EE-6048-7C9CC287662E}"/>
              </a:ext>
            </a:extLst>
          </p:cNvPr>
          <p:cNvSpPr/>
          <p:nvPr/>
        </p:nvSpPr>
        <p:spPr>
          <a:xfrm rot="10800000">
            <a:off x="6446982" y="1131454"/>
            <a:ext cx="480291" cy="4595091"/>
          </a:xfrm>
          <a:prstGeom prst="rightBrace">
            <a:avLst>
              <a:gd name="adj1" fmla="val 8333"/>
              <a:gd name="adj2" fmla="val 46583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Parentesi graffa chiusa 18">
            <a:extLst>
              <a:ext uri="{FF2B5EF4-FFF2-40B4-BE49-F238E27FC236}">
                <a16:creationId xmlns:a16="http://schemas.microsoft.com/office/drawing/2014/main" id="{74A17D0D-4726-EAB6-61EA-82094FFCD3C9}"/>
              </a:ext>
            </a:extLst>
          </p:cNvPr>
          <p:cNvSpPr/>
          <p:nvPr/>
        </p:nvSpPr>
        <p:spPr>
          <a:xfrm>
            <a:off x="3934691" y="2934855"/>
            <a:ext cx="187036" cy="1254917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0" name="Rettangolo 19">
            <a:extLst>
              <a:ext uri="{FF2B5EF4-FFF2-40B4-BE49-F238E27FC236}">
                <a16:creationId xmlns:a16="http://schemas.microsoft.com/office/drawing/2014/main" id="{7067DFFB-6148-FCF2-DBE7-4D1851D6BFA6}"/>
              </a:ext>
            </a:extLst>
          </p:cNvPr>
          <p:cNvSpPr/>
          <p:nvPr/>
        </p:nvSpPr>
        <p:spPr>
          <a:xfrm>
            <a:off x="4322618" y="3028603"/>
            <a:ext cx="1893455" cy="914400"/>
          </a:xfrm>
          <a:prstGeom prst="rect">
            <a:avLst/>
          </a:prstGeom>
          <a:solidFill>
            <a:schemeClr val="accent1">
              <a:lumMod val="90000"/>
              <a:alpha val="4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>
                <a:solidFill>
                  <a:schemeClr val="tx1">
                    <a:lumMod val="75000"/>
                    <a:lumOff val="25000"/>
                  </a:schemeClr>
                </a:solidFill>
              </a:rPr>
              <a:t>Devo pensare:</a:t>
            </a:r>
          </a:p>
        </p:txBody>
      </p:sp>
      <p:sp>
        <p:nvSpPr>
          <p:cNvPr id="21" name="Rettangolo 20">
            <a:extLst>
              <a:ext uri="{FF2B5EF4-FFF2-40B4-BE49-F238E27FC236}">
                <a16:creationId xmlns:a16="http://schemas.microsoft.com/office/drawing/2014/main" id="{5A3075A3-E463-6E50-6CB2-DAA2F18B6CB3}"/>
              </a:ext>
            </a:extLst>
          </p:cNvPr>
          <p:cNvSpPr/>
          <p:nvPr/>
        </p:nvSpPr>
        <p:spPr>
          <a:xfrm>
            <a:off x="8624454" y="2937129"/>
            <a:ext cx="1376218" cy="182947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>
                <a:ln w="13462">
                  <a:noFill/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Ma anche</a:t>
            </a:r>
          </a:p>
        </p:txBody>
      </p:sp>
    </p:spTree>
    <p:extLst>
      <p:ext uri="{BB962C8B-B14F-4D97-AF65-F5344CB8AC3E}">
        <p14:creationId xmlns:p14="http://schemas.microsoft.com/office/powerpoint/2010/main" val="2718371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Segnaposto immagine 5" descr="foto di una donna che guarda dall’alto il paesaggio urbano&#10;">
            <a:extLst>
              <a:ext uri="{FF2B5EF4-FFF2-40B4-BE49-F238E27FC236}">
                <a16:creationId xmlns:a16="http://schemas.microsoft.com/office/drawing/2014/main" id="{0E796BFC-E0D9-4C48-AD40-7B9A0F10E306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1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88" y="0"/>
            <a:ext cx="12188825" cy="6858000"/>
          </a:xfrm>
        </p:spPr>
      </p:pic>
      <p:sp>
        <p:nvSpPr>
          <p:cNvPr id="8" name="Rettangolo 7">
            <a:extLst>
              <a:ext uri="{FF2B5EF4-FFF2-40B4-BE49-F238E27FC236}">
                <a16:creationId xmlns:a16="http://schemas.microsoft.com/office/drawing/2014/main" id="{025269F1-0A32-4BF7-9305-6803D919C3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57200" y="685800"/>
            <a:ext cx="3959352" cy="5486400"/>
          </a:xfrm>
          <a:prstGeom prst="rect">
            <a:avLst/>
          </a:prstGeom>
          <a:solidFill>
            <a:schemeClr val="accent1">
              <a:lumMod val="10000"/>
              <a:alpha val="70000"/>
            </a:schemeClr>
          </a:solidFill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EBD36059-FF42-4D16-96B3-CC472F5E3A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71500" y="800100"/>
            <a:ext cx="3730752" cy="5257800"/>
          </a:xfrm>
          <a:prstGeom prst="rect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4DA1A783-363D-4063-959E-81A50B59BE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4652" y="1063868"/>
            <a:ext cx="3584448" cy="1157068"/>
          </a:xfrm>
        </p:spPr>
        <p:txBody>
          <a:bodyPr rtlCol="0">
            <a:normAutofit/>
          </a:bodyPr>
          <a:lstStyle/>
          <a:p>
            <a:pPr rtl="0"/>
            <a:r>
              <a:rPr lang="it-IT"/>
              <a:t>BENESSERE</a:t>
            </a:r>
          </a:p>
        </p:txBody>
      </p:sp>
      <p:cxnSp>
        <p:nvCxnSpPr>
          <p:cNvPr id="10" name="Connettore diritto 9">
            <a:extLst>
              <a:ext uri="{FF2B5EF4-FFF2-40B4-BE49-F238E27FC236}">
                <a16:creationId xmlns:a16="http://schemas.microsoft.com/office/drawing/2014/main" id="{6BA167DE-BEFC-4293-AF43-15D08EC3C6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1293876" y="2349842"/>
            <a:ext cx="2286000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86C893B-EBF0-409E-842E-417E0DC379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248" y="2624327"/>
            <a:ext cx="3191256" cy="2090955"/>
          </a:xfrm>
        </p:spPr>
        <p:txBody>
          <a:bodyPr vert="horz" lIns="91440" tIns="45720" rIns="91440" bIns="45720" rtlCol="0" anchor="t">
            <a:normAutofit/>
          </a:bodyPr>
          <a:lstStyle/>
          <a:p>
            <a:pPr rtl="0"/>
            <a:r>
              <a:rPr lang="it-IT" sz="1800" b="1" i="0">
                <a:solidFill>
                  <a:schemeClr val="accent4">
                    <a:lumMod val="10000"/>
                    <a:lumOff val="90000"/>
                  </a:schemeClr>
                </a:solidFill>
                <a:effectLst/>
                <a:latin typeface="Roboto" panose="02000000000000000000" pitchFamily="2" charset="0"/>
              </a:rPr>
              <a:t>Uno stato di completo benessere fisico, mentale e sociale e non la semplice assenza dello stato di malattia o di infermità</a:t>
            </a:r>
            <a:r>
              <a:rPr lang="it-IT" sz="1800" b="0" i="0">
                <a:solidFill>
                  <a:schemeClr val="accent4">
                    <a:lumMod val="10000"/>
                    <a:lumOff val="90000"/>
                  </a:schemeClr>
                </a:solidFill>
                <a:effectLst/>
                <a:latin typeface="Roboto" panose="02000000000000000000" pitchFamily="2" charset="0"/>
              </a:rPr>
              <a:t>." (OMS, 1948)</a:t>
            </a:r>
            <a:endParaRPr lang="it-IT" sz="1800">
              <a:solidFill>
                <a:schemeClr val="accent4">
                  <a:lumMod val="10000"/>
                  <a:lumOff val="90000"/>
                </a:schemeClr>
              </a:solidFill>
            </a:endParaRPr>
          </a:p>
        </p:txBody>
      </p:sp>
      <p:cxnSp>
        <p:nvCxnSpPr>
          <p:cNvPr id="18" name="Connettore diritto 17">
            <a:extLst>
              <a:ext uri="{FF2B5EF4-FFF2-40B4-BE49-F238E27FC236}">
                <a16:creationId xmlns:a16="http://schemas.microsoft.com/office/drawing/2014/main" id="{2161C91C-031F-4B6E-8332-206DA779EA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1293876" y="5031785"/>
            <a:ext cx="2286000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Segnaposto data 18">
            <a:extLst>
              <a:ext uri="{FF2B5EF4-FFF2-40B4-BE49-F238E27FC236}">
                <a16:creationId xmlns:a16="http://schemas.microsoft.com/office/drawing/2014/main" id="{ABB466D5-7409-459D-8481-5F3A589FBB3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488702"/>
            <a:ext cx="2743200" cy="182880"/>
          </a:xfrm>
        </p:spPr>
        <p:txBody>
          <a:bodyPr rtlCol="0"/>
          <a:lstStyle/>
          <a:p>
            <a:pPr rtl="0"/>
            <a:r>
              <a:rPr lang="it-IT"/>
              <a:t>2023</a:t>
            </a:r>
          </a:p>
        </p:txBody>
      </p:sp>
      <p:sp>
        <p:nvSpPr>
          <p:cNvPr id="20" name="Segnaposto piè di pagina 19">
            <a:extLst>
              <a:ext uri="{FF2B5EF4-FFF2-40B4-BE49-F238E27FC236}">
                <a16:creationId xmlns:a16="http://schemas.microsoft.com/office/drawing/2014/main" id="{0AE6D758-6D4D-41CB-949C-AC99E3050B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88702"/>
            <a:ext cx="4114800" cy="182880"/>
          </a:xfrm>
        </p:spPr>
        <p:txBody>
          <a:bodyPr rtlCol="0"/>
          <a:lstStyle/>
          <a:p>
            <a:pPr rtl="0"/>
            <a:r>
              <a:rPr lang="it-IT"/>
              <a:t>Work Shop Aps Famiglie Mosaico</a:t>
            </a:r>
          </a:p>
        </p:txBody>
      </p:sp>
      <p:sp>
        <p:nvSpPr>
          <p:cNvPr id="21" name="Segnaposto numero diapositiva 20">
            <a:extLst>
              <a:ext uri="{FF2B5EF4-FFF2-40B4-BE49-F238E27FC236}">
                <a16:creationId xmlns:a16="http://schemas.microsoft.com/office/drawing/2014/main" id="{847C1799-A073-4288-8AE4-40B985121F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97696" y="6488702"/>
            <a:ext cx="2743200" cy="182880"/>
          </a:xfrm>
        </p:spPr>
        <p:txBody>
          <a:bodyPr rtlCol="0"/>
          <a:lstStyle/>
          <a:p>
            <a:pPr rtl="0"/>
            <a:fld id="{B5CEABB6-07DC-46E8-9B57-56EC44A396E5}" type="slidenum">
              <a:rPr lang="it-IT" smtClean="0"/>
              <a:pPr rtl="0"/>
              <a:t>15</a:t>
            </a:fld>
            <a:endParaRPr lang="it-IT"/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B2A35222-1DA2-DB19-07AF-9F6D49C7CE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869382" y="685800"/>
            <a:ext cx="3959352" cy="5486400"/>
          </a:xfrm>
          <a:prstGeom prst="rect">
            <a:avLst/>
          </a:prstGeom>
          <a:solidFill>
            <a:schemeClr val="accent1">
              <a:lumMod val="10000"/>
              <a:alpha val="70000"/>
            </a:schemeClr>
          </a:solidFill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b="0" i="0">
              <a:solidFill>
                <a:schemeClr val="bg1">
                  <a:lumMod val="95000"/>
                </a:schemeClr>
              </a:solidFill>
              <a:effectLst/>
              <a:latin typeface="Roboto" panose="02000000000000000000" pitchFamily="2" charset="0"/>
            </a:endParaRPr>
          </a:p>
          <a:p>
            <a:pPr algn="ctr" rtl="0"/>
            <a:r>
              <a:rPr lang="it-IT" b="0" i="0">
                <a:solidFill>
                  <a:schemeClr val="bg1">
                    <a:lumMod val="95000"/>
                  </a:schemeClr>
                </a:solidFill>
                <a:effectLst/>
                <a:latin typeface="Roboto" panose="02000000000000000000" pitchFamily="2" charset="0"/>
              </a:rPr>
              <a:t>Il concetto </a:t>
            </a:r>
            <a:r>
              <a:rPr lang="it-IT" b="1" i="0">
                <a:solidFill>
                  <a:schemeClr val="bg1">
                    <a:lumMod val="95000"/>
                  </a:schemeClr>
                </a:solidFill>
                <a:effectLst/>
                <a:latin typeface="Roboto" panose="02000000000000000000" pitchFamily="2" charset="0"/>
              </a:rPr>
              <a:t>di Qualità di Vita</a:t>
            </a:r>
            <a:r>
              <a:rPr lang="it-IT" b="0" i="0">
                <a:solidFill>
                  <a:schemeClr val="bg1">
                    <a:lumMod val="95000"/>
                  </a:schemeClr>
                </a:solidFill>
                <a:effectLst/>
                <a:latin typeface="Roboto" panose="02000000000000000000" pitchFamily="2" charset="0"/>
              </a:rPr>
              <a:t> si è evoluto fino a divenire un vero e proprio </a:t>
            </a:r>
            <a:r>
              <a:rPr lang="it-IT" b="0" i="0">
                <a:solidFill>
                  <a:srgbClr val="0070C0"/>
                </a:solidFill>
                <a:effectLst/>
                <a:latin typeface="Roboto" panose="02000000000000000000" pitchFamily="2" charset="0"/>
              </a:rPr>
              <a:t>quadro </a:t>
            </a:r>
            <a:r>
              <a:rPr lang="it-IT" b="1" i="0">
                <a:solidFill>
                  <a:srgbClr val="0070C0"/>
                </a:solidFill>
                <a:effectLst/>
                <a:latin typeface="Roboto" panose="02000000000000000000" pitchFamily="2" charset="0"/>
              </a:rPr>
              <a:t>di</a:t>
            </a:r>
            <a:r>
              <a:rPr lang="it-IT" b="0" i="0">
                <a:solidFill>
                  <a:srgbClr val="0070C0"/>
                </a:solidFill>
                <a:effectLst/>
                <a:latin typeface="Roboto" panose="02000000000000000000" pitchFamily="2" charset="0"/>
              </a:rPr>
              <a:t> riferimento </a:t>
            </a:r>
            <a:r>
              <a:rPr lang="it-IT" b="0" i="0">
                <a:solidFill>
                  <a:schemeClr val="bg1">
                    <a:lumMod val="95000"/>
                  </a:schemeClr>
                </a:solidFill>
                <a:effectLst/>
                <a:latin typeface="Roboto" panose="02000000000000000000" pitchFamily="2" charset="0"/>
              </a:rPr>
              <a:t>per valutare gli </a:t>
            </a:r>
            <a:r>
              <a:rPr lang="it-IT" b="0" i="0">
                <a:solidFill>
                  <a:srgbClr val="FFFF00"/>
                </a:solidFill>
                <a:effectLst/>
                <a:latin typeface="Roboto" panose="02000000000000000000" pitchFamily="2" charset="0"/>
              </a:rPr>
              <a:t>esiti personali </a:t>
            </a:r>
            <a:r>
              <a:rPr lang="it-IT" b="0" i="0">
                <a:solidFill>
                  <a:schemeClr val="bg1">
                    <a:lumMod val="95000"/>
                  </a:schemeClr>
                </a:solidFill>
                <a:effectLst/>
                <a:latin typeface="Roboto" panose="02000000000000000000" pitchFamily="2" charset="0"/>
              </a:rPr>
              <a:t>anche in relazione a quanto previsto dalla </a:t>
            </a:r>
            <a:r>
              <a:rPr lang="it-IT" b="0" i="0">
                <a:solidFill>
                  <a:srgbClr val="00B050"/>
                </a:solidFill>
                <a:effectLst/>
                <a:latin typeface="Roboto" panose="02000000000000000000" pitchFamily="2" charset="0"/>
              </a:rPr>
              <a:t>Convenzione ONU sui diritti </a:t>
            </a:r>
            <a:r>
              <a:rPr lang="it-IT" b="0" i="0">
                <a:solidFill>
                  <a:schemeClr val="bg1">
                    <a:lumMod val="95000"/>
                  </a:schemeClr>
                </a:solidFill>
                <a:effectLst/>
                <a:latin typeface="Roboto" panose="02000000000000000000" pitchFamily="2" charset="0"/>
              </a:rPr>
              <a:t>delle persone con </a:t>
            </a:r>
            <a:r>
              <a:rPr lang="it-IT" b="1" i="0">
                <a:solidFill>
                  <a:schemeClr val="bg1">
                    <a:lumMod val="95000"/>
                  </a:schemeClr>
                </a:solidFill>
                <a:effectLst/>
                <a:latin typeface="Roboto" panose="02000000000000000000" pitchFamily="2" charset="0"/>
              </a:rPr>
              <a:t>disabilità</a:t>
            </a:r>
            <a:endParaRPr lang="it-IT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CC4E6247-7996-483E-53DB-1BE3DBCA1A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983682" y="800100"/>
            <a:ext cx="3730752" cy="5257800"/>
          </a:xfrm>
          <a:prstGeom prst="rect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/>
          </a:p>
        </p:txBody>
      </p:sp>
      <p:sp>
        <p:nvSpPr>
          <p:cNvPr id="12" name="Titolo 1">
            <a:extLst>
              <a:ext uri="{FF2B5EF4-FFF2-40B4-BE49-F238E27FC236}">
                <a16:creationId xmlns:a16="http://schemas.microsoft.com/office/drawing/2014/main" id="{713984BA-C2DD-35CA-4E5C-240513826947}"/>
              </a:ext>
            </a:extLst>
          </p:cNvPr>
          <p:cNvSpPr txBox="1">
            <a:spLocks/>
          </p:cNvSpPr>
          <p:nvPr/>
        </p:nvSpPr>
        <p:spPr>
          <a:xfrm>
            <a:off x="644652" y="1072340"/>
            <a:ext cx="3584448" cy="11570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 spc="40" baseline="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/>
              <a:t>BENESSERE</a:t>
            </a:r>
          </a:p>
        </p:txBody>
      </p:sp>
      <p:sp>
        <p:nvSpPr>
          <p:cNvPr id="13" name="Titolo 1">
            <a:extLst>
              <a:ext uri="{FF2B5EF4-FFF2-40B4-BE49-F238E27FC236}">
                <a16:creationId xmlns:a16="http://schemas.microsoft.com/office/drawing/2014/main" id="{6CDACDFA-5288-DBCC-E6ED-46085FBB7F95}"/>
              </a:ext>
            </a:extLst>
          </p:cNvPr>
          <p:cNvSpPr txBox="1">
            <a:spLocks/>
          </p:cNvSpPr>
          <p:nvPr/>
        </p:nvSpPr>
        <p:spPr>
          <a:xfrm>
            <a:off x="8036052" y="1072340"/>
            <a:ext cx="3584448" cy="11570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 spc="40" baseline="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/>
              <a:t>QUALITA’ di VITA</a:t>
            </a:r>
          </a:p>
        </p:txBody>
      </p:sp>
      <p:cxnSp>
        <p:nvCxnSpPr>
          <p:cNvPr id="14" name="Connettore diritto 13">
            <a:extLst>
              <a:ext uri="{FF2B5EF4-FFF2-40B4-BE49-F238E27FC236}">
                <a16:creationId xmlns:a16="http://schemas.microsoft.com/office/drawing/2014/main" id="{F584234A-90B7-4A03-6088-018F899AB5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8613648" y="2349842"/>
            <a:ext cx="2286000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Segnaposto contenuto 2">
            <a:extLst>
              <a:ext uri="{FF2B5EF4-FFF2-40B4-BE49-F238E27FC236}">
                <a16:creationId xmlns:a16="http://schemas.microsoft.com/office/drawing/2014/main" id="{AB67E07D-E741-B14C-46EB-DE83D893C769}"/>
              </a:ext>
            </a:extLst>
          </p:cNvPr>
          <p:cNvSpPr txBox="1">
            <a:spLocks/>
          </p:cNvSpPr>
          <p:nvPr/>
        </p:nvSpPr>
        <p:spPr>
          <a:xfrm>
            <a:off x="8253430" y="2630962"/>
            <a:ext cx="3191256" cy="209095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ts val="21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ts val="21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ts val="21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ts val="21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ts val="21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t-IT" sz="1800">
              <a:solidFill>
                <a:schemeClr val="accent4">
                  <a:lumMod val="10000"/>
                  <a:lumOff val="9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67875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>
            <a:extLst>
              <a:ext uri="{FF2B5EF4-FFF2-40B4-BE49-F238E27FC236}">
                <a16:creationId xmlns:a16="http://schemas.microsoft.com/office/drawing/2014/main" id="{BC843304-6730-D6E4-C840-111B94ED81C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6061" r="25465" b="33998"/>
          <a:stretch/>
        </p:blipFill>
        <p:spPr>
          <a:xfrm>
            <a:off x="6326909" y="960120"/>
            <a:ext cx="5051832" cy="5061989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476AC0A0-AC19-7845-FEEE-61A81DFC52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err="1"/>
              <a:t>Ads</a:t>
            </a:r>
            <a:r>
              <a:rPr lang="it-IT"/>
              <a:t> che sappiano guardare all’orizzonte di vita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91818BB-47B3-9DC9-9F67-0FF4D7EEB8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it-IT" noProof="0"/>
              <a:t>2023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06B308C-9BA0-1DEE-25BB-70FFFCA479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it-IT"/>
              <a:t>Workshop Aps Famiglie Mosaico</a:t>
            </a:r>
            <a:endParaRPr lang="it-IT" noProof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B3D5ED6-A5EA-664F-4CC5-4BA305BBCD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5CEABB6-07DC-46E8-9B57-56EC44A396E5}" type="slidenum">
              <a:rPr lang="it-IT" noProof="0" smtClean="0"/>
              <a:t>16</a:t>
            </a:fld>
            <a:endParaRPr lang="it-IT" noProof="0"/>
          </a:p>
        </p:txBody>
      </p:sp>
      <p:sp>
        <p:nvSpPr>
          <p:cNvPr id="8" name="Segnaposto testo 7">
            <a:extLst>
              <a:ext uri="{FF2B5EF4-FFF2-40B4-BE49-F238E27FC236}">
                <a16:creationId xmlns:a16="http://schemas.microsoft.com/office/drawing/2014/main" id="{A91CB75B-73B1-60F7-0122-BE128D5A651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15224" y="3172967"/>
            <a:ext cx="5051833" cy="1245123"/>
          </a:xfrm>
        </p:spPr>
        <p:txBody>
          <a:bodyPr/>
          <a:lstStyle/>
          <a:p>
            <a:r>
              <a:rPr lang="it-IT" sz="2800">
                <a:latin typeface="+mj-lt"/>
              </a:rPr>
              <a:t>e alle possibili traiettorie di sviluppo umano</a:t>
            </a:r>
          </a:p>
        </p:txBody>
      </p:sp>
    </p:spTree>
    <p:extLst>
      <p:ext uri="{BB962C8B-B14F-4D97-AF65-F5344CB8AC3E}">
        <p14:creationId xmlns:p14="http://schemas.microsoft.com/office/powerpoint/2010/main" val="10012032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76AC0A0-AC19-7845-FEEE-61A81DFC52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4778" y="1183858"/>
            <a:ext cx="4645152" cy="914400"/>
          </a:xfrm>
        </p:spPr>
        <p:txBody>
          <a:bodyPr>
            <a:normAutofit/>
          </a:bodyPr>
          <a:lstStyle/>
          <a:p>
            <a:r>
              <a:rPr lang="it-IT"/>
              <a:t> </a:t>
            </a:r>
            <a:r>
              <a:rPr lang="it-IT" sz="2700"/>
              <a:t>che siano disposti al confronto con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91818BB-47B3-9DC9-9F67-0FF4D7EEB8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it-IT" noProof="0"/>
              <a:t>2023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06B308C-9BA0-1DEE-25BB-70FFFCA479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it-IT"/>
              <a:t>Workshop Aps Famiglie Mosaico</a:t>
            </a:r>
            <a:endParaRPr lang="it-IT" noProof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B3D5ED6-A5EA-664F-4CC5-4BA305BBCD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5CEABB6-07DC-46E8-9B57-56EC44A396E5}" type="slidenum">
              <a:rPr lang="it-IT" noProof="0" smtClean="0"/>
              <a:t>17</a:t>
            </a:fld>
            <a:endParaRPr lang="it-IT" noProof="0"/>
          </a:p>
        </p:txBody>
      </p:sp>
      <p:sp>
        <p:nvSpPr>
          <p:cNvPr id="8" name="Segnaposto testo 7">
            <a:extLst>
              <a:ext uri="{FF2B5EF4-FFF2-40B4-BE49-F238E27FC236}">
                <a16:creationId xmlns:a16="http://schemas.microsoft.com/office/drawing/2014/main" id="{A91CB75B-73B1-60F7-0122-BE128D5A651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51438" y="2781267"/>
            <a:ext cx="5051833" cy="2612197"/>
          </a:xfrm>
        </p:spPr>
        <p:txBody>
          <a:bodyPr/>
          <a:lstStyle/>
          <a:p>
            <a:endParaRPr lang="it-IT" sz="2800">
              <a:latin typeface="+mj-lt"/>
            </a:endParaRPr>
          </a:p>
          <a:p>
            <a:r>
              <a:rPr lang="it-IT" sz="2800">
                <a:latin typeface="+mj-lt"/>
              </a:rPr>
              <a:t>le altre FIGURE di sostegno al </a:t>
            </a:r>
          </a:p>
          <a:p>
            <a:r>
              <a:rPr lang="it-IT" sz="2800">
                <a:latin typeface="+mj-lt"/>
              </a:rPr>
              <a:t>Progetto di vita dei nostri cari</a:t>
            </a: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51861058-091C-4580-7453-6352B72A66C4}"/>
              </a:ext>
            </a:extLst>
          </p:cNvPr>
          <p:cNvSpPr/>
          <p:nvPr/>
        </p:nvSpPr>
        <p:spPr>
          <a:xfrm>
            <a:off x="3617292" y="599901"/>
            <a:ext cx="7800617" cy="509372"/>
          </a:xfrm>
          <a:prstGeom prst="rect">
            <a:avLst/>
          </a:prstGeom>
          <a:solidFill>
            <a:schemeClr val="tx2">
              <a:lumMod val="50000"/>
              <a:alpha val="2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>
                <a:solidFill>
                  <a:schemeClr val="accent3">
                    <a:lumMod val="25000"/>
                  </a:schemeClr>
                </a:solidFill>
                <a:latin typeface="Elephant Pro" panose="00000500000000000000" pitchFamily="2" charset="0"/>
              </a:rPr>
              <a:t>AMMINISTRATORI  di  SOSTEGNO</a:t>
            </a:r>
          </a:p>
        </p:txBody>
      </p:sp>
      <p:sp>
        <p:nvSpPr>
          <p:cNvPr id="10" name="Freccia a destra 9">
            <a:extLst>
              <a:ext uri="{FF2B5EF4-FFF2-40B4-BE49-F238E27FC236}">
                <a16:creationId xmlns:a16="http://schemas.microsoft.com/office/drawing/2014/main" id="{34C85E4B-3466-987E-2BA9-E6DB661AE09D}"/>
              </a:ext>
            </a:extLst>
          </p:cNvPr>
          <p:cNvSpPr/>
          <p:nvPr/>
        </p:nvSpPr>
        <p:spPr>
          <a:xfrm>
            <a:off x="5599930" y="3456851"/>
            <a:ext cx="1808909" cy="763602"/>
          </a:xfrm>
          <a:prstGeom prst="right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>
                <a:solidFill>
                  <a:schemeClr val="tx1"/>
                </a:solidFill>
              </a:rPr>
              <a:t>delle quali </a:t>
            </a:r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23EE341C-F8AC-38BE-F638-7587AAAAF1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7601" y="2291997"/>
            <a:ext cx="3529890" cy="2274005"/>
          </a:xfrm>
          <a:prstGeom prst="rect">
            <a:avLst/>
          </a:prstGeom>
        </p:spPr>
      </p:pic>
      <p:sp>
        <p:nvSpPr>
          <p:cNvPr id="12" name="Rettangolo 11">
            <a:extLst>
              <a:ext uri="{FF2B5EF4-FFF2-40B4-BE49-F238E27FC236}">
                <a16:creationId xmlns:a16="http://schemas.microsoft.com/office/drawing/2014/main" id="{593AC718-7020-E41F-3471-8CF552D68230}"/>
              </a:ext>
            </a:extLst>
          </p:cNvPr>
          <p:cNvSpPr/>
          <p:nvPr/>
        </p:nvSpPr>
        <p:spPr>
          <a:xfrm>
            <a:off x="7331571" y="4895273"/>
            <a:ext cx="4001447" cy="12469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>
                <a:solidFill>
                  <a:schemeClr val="tx1"/>
                </a:solidFill>
              </a:rPr>
              <a:t>Intende dotarsi e delle quali parlerà nei prossimi Workshop</a:t>
            </a:r>
          </a:p>
        </p:txBody>
      </p:sp>
      <p:sp>
        <p:nvSpPr>
          <p:cNvPr id="13" name="Freccia in giù 12">
            <a:extLst>
              <a:ext uri="{FF2B5EF4-FFF2-40B4-BE49-F238E27FC236}">
                <a16:creationId xmlns:a16="http://schemas.microsoft.com/office/drawing/2014/main" id="{851E2447-68BE-9598-4538-6B4298E00E36}"/>
              </a:ext>
            </a:extLst>
          </p:cNvPr>
          <p:cNvSpPr/>
          <p:nvPr/>
        </p:nvSpPr>
        <p:spPr>
          <a:xfrm>
            <a:off x="9873673" y="4451927"/>
            <a:ext cx="618836" cy="655782"/>
          </a:xfrm>
          <a:prstGeom prst="down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630422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37E1C88-627C-4655-A4FB-0BB02EDB07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3919" y="960120"/>
            <a:ext cx="10469881" cy="914400"/>
          </a:xfrm>
        </p:spPr>
        <p:txBody>
          <a:bodyPr rtlCol="0">
            <a:normAutofit fontScale="90000"/>
          </a:bodyPr>
          <a:lstStyle/>
          <a:p>
            <a:pPr rtl="0"/>
            <a:r>
              <a:rPr lang="it-IT"/>
              <a:t>Per l’Aps Famiglie Mosaico…                                                                  l’ Amministratore di sostegno…</a:t>
            </a:r>
          </a:p>
        </p:txBody>
      </p:sp>
      <p:pic>
        <p:nvPicPr>
          <p:cNvPr id="22" name="Segnaposto immagine 21" descr="foto di una valigetta di pelle su alcuni documenti">
            <a:extLst>
              <a:ext uri="{FF2B5EF4-FFF2-40B4-BE49-F238E27FC236}">
                <a16:creationId xmlns:a16="http://schemas.microsoft.com/office/drawing/2014/main" id="{9BB8380F-188A-4DC8-B077-086DB453A45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3920" y="2723758"/>
            <a:ext cx="5212080" cy="3219842"/>
          </a:xfrm>
        </p:spPr>
      </p:pic>
      <p:sp>
        <p:nvSpPr>
          <p:cNvPr id="7" name="Segnaposto testo 6">
            <a:extLst>
              <a:ext uri="{FF2B5EF4-FFF2-40B4-BE49-F238E27FC236}">
                <a16:creationId xmlns:a16="http://schemas.microsoft.com/office/drawing/2014/main" id="{2811FAA7-9E3D-4BBE-9F3F-1E7B751EC37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620256" y="2779776"/>
            <a:ext cx="786384" cy="655984"/>
          </a:xfrm>
        </p:spPr>
        <p:txBody>
          <a:bodyPr rtlCol="0" anchor="ctr" anchorCtr="0">
            <a:normAutofit/>
          </a:bodyPr>
          <a:lstStyle/>
          <a:p>
            <a:pPr rtl="0"/>
            <a:r>
              <a:rPr lang="it-IT"/>
              <a:t>N. </a:t>
            </a:r>
          </a:p>
        </p:txBody>
      </p:sp>
      <p:sp>
        <p:nvSpPr>
          <p:cNvPr id="21" name="Segnaposto testo 20">
            <a:extLst>
              <a:ext uri="{FF2B5EF4-FFF2-40B4-BE49-F238E27FC236}">
                <a16:creationId xmlns:a16="http://schemas.microsoft.com/office/drawing/2014/main" id="{4D84C676-A4BA-450B-9468-E9C3160C2D5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187184" y="2788920"/>
            <a:ext cx="731520" cy="731520"/>
          </a:xfrm>
        </p:spPr>
        <p:txBody>
          <a:bodyPr rtlCol="0">
            <a:normAutofit fontScale="92500" lnSpcReduction="20000"/>
          </a:bodyPr>
          <a:lstStyle/>
          <a:p>
            <a:pPr rtl="0"/>
            <a:r>
              <a:rPr lang="it-IT"/>
              <a:t>1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33634FE-ADF0-4BC3-A0A9-447EA9DD09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3880" y="3775696"/>
            <a:ext cx="2862072" cy="899650"/>
          </a:xfrm>
        </p:spPr>
        <p:txBody>
          <a:bodyPr vert="horz" lIns="91440" tIns="45720" rIns="91440" bIns="45720" rtlCol="0" anchor="ctr">
            <a:normAutofit fontScale="92500"/>
          </a:bodyPr>
          <a:lstStyle/>
          <a:p>
            <a:pPr lvl="0" algn="ctr" rtl="0"/>
            <a:r>
              <a:rPr lang="it-IT" b="1"/>
              <a:t>Deve interfacciarsi con L’Equipe del Servizio dell’Ente gestore, per verificare la realizzazione del Progetto Personalizzato</a:t>
            </a:r>
          </a:p>
        </p:txBody>
      </p:sp>
      <p:sp>
        <p:nvSpPr>
          <p:cNvPr id="23" name="Segnaposto testo 22">
            <a:extLst>
              <a:ext uri="{FF2B5EF4-FFF2-40B4-BE49-F238E27FC236}">
                <a16:creationId xmlns:a16="http://schemas.microsoft.com/office/drawing/2014/main" id="{6AFD16F2-6DCA-49D7-BD51-D67DEE6F6DB0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620256" y="3840480"/>
            <a:ext cx="786384" cy="655984"/>
          </a:xfrm>
        </p:spPr>
        <p:txBody>
          <a:bodyPr rtlCol="0"/>
          <a:lstStyle/>
          <a:p>
            <a:pPr rtl="0"/>
            <a:r>
              <a:rPr lang="it-IT"/>
              <a:t>N.</a:t>
            </a:r>
          </a:p>
        </p:txBody>
      </p:sp>
      <p:sp>
        <p:nvSpPr>
          <p:cNvPr id="25" name="Segnaposto testo 24">
            <a:extLst>
              <a:ext uri="{FF2B5EF4-FFF2-40B4-BE49-F238E27FC236}">
                <a16:creationId xmlns:a16="http://schemas.microsoft.com/office/drawing/2014/main" id="{39719E28-75A6-4B39-9C79-6B367C7C1B63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187184" y="3950208"/>
            <a:ext cx="731520" cy="731520"/>
          </a:xfrm>
        </p:spPr>
        <p:txBody>
          <a:bodyPr rtlCol="0">
            <a:normAutofit fontScale="92500" lnSpcReduction="20000"/>
          </a:bodyPr>
          <a:lstStyle/>
          <a:p>
            <a:pPr rtl="0"/>
            <a:r>
              <a:rPr lang="it-IT"/>
              <a:t>2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696C0C27-39E8-4EA8-BD16-8BFF99535742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8183880" y="2726450"/>
            <a:ext cx="2862072" cy="731520"/>
          </a:xfrm>
        </p:spPr>
        <p:txBody>
          <a:bodyPr rtlCol="0" anchor="ctr">
            <a:noAutofit/>
          </a:bodyPr>
          <a:lstStyle/>
          <a:p>
            <a:pPr algn="ctr" rtl="0"/>
            <a:r>
              <a:rPr lang="it-IT" b="1">
                <a:solidFill>
                  <a:schemeClr val="tx1">
                    <a:lumMod val="75000"/>
                    <a:lumOff val="25000"/>
                  </a:schemeClr>
                </a:solidFill>
              </a:rPr>
              <a:t>Deve interfacciarsi con il Facilitatore del </a:t>
            </a:r>
            <a:r>
              <a:rPr lang="it-IT" b="1" err="1">
                <a:solidFill>
                  <a:schemeClr val="tx1">
                    <a:lumMod val="75000"/>
                    <a:lumOff val="25000"/>
                  </a:schemeClr>
                </a:solidFill>
              </a:rPr>
              <a:t>PdV</a:t>
            </a:r>
            <a:r>
              <a:rPr lang="it-IT" b="1">
                <a:solidFill>
                  <a:schemeClr val="tx1">
                    <a:lumMod val="75000"/>
                    <a:lumOff val="25000"/>
                  </a:schemeClr>
                </a:solidFill>
              </a:rPr>
              <a:t> per «comprendere» la </a:t>
            </a:r>
            <a:r>
              <a:rPr lang="it-IT" b="1" err="1">
                <a:solidFill>
                  <a:schemeClr val="tx1">
                    <a:lumMod val="75000"/>
                    <a:lumOff val="25000"/>
                  </a:schemeClr>
                </a:solidFill>
              </a:rPr>
              <a:t>Pcd</a:t>
            </a:r>
            <a:r>
              <a:rPr lang="it-IT" b="1">
                <a:solidFill>
                  <a:schemeClr val="tx1">
                    <a:lumMod val="75000"/>
                    <a:lumOff val="25000"/>
                  </a:schemeClr>
                </a:solidFill>
              </a:rPr>
              <a:t> e sostenerla al meglio</a:t>
            </a:r>
          </a:p>
        </p:txBody>
      </p:sp>
      <p:sp>
        <p:nvSpPr>
          <p:cNvPr id="26" name="Segnaposto testo 25">
            <a:extLst>
              <a:ext uri="{FF2B5EF4-FFF2-40B4-BE49-F238E27FC236}">
                <a16:creationId xmlns:a16="http://schemas.microsoft.com/office/drawing/2014/main" id="{F336E1FC-825E-4FF9-82FF-82C9BC036859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620256" y="4983480"/>
            <a:ext cx="786384" cy="655984"/>
          </a:xfrm>
        </p:spPr>
        <p:txBody>
          <a:bodyPr rtlCol="0"/>
          <a:lstStyle/>
          <a:p>
            <a:pPr rtl="0"/>
            <a:r>
              <a:rPr lang="it-IT"/>
              <a:t>N.</a:t>
            </a:r>
          </a:p>
        </p:txBody>
      </p:sp>
      <p:sp>
        <p:nvSpPr>
          <p:cNvPr id="27" name="Segnaposto testo 26">
            <a:extLst>
              <a:ext uri="{FF2B5EF4-FFF2-40B4-BE49-F238E27FC236}">
                <a16:creationId xmlns:a16="http://schemas.microsoft.com/office/drawing/2014/main" id="{D6588642-F609-4388-A2C8-E3B6ADD69EE6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7187184" y="5111496"/>
            <a:ext cx="731520" cy="731520"/>
          </a:xfrm>
        </p:spPr>
        <p:txBody>
          <a:bodyPr rtlCol="0">
            <a:normAutofit fontScale="92500" lnSpcReduction="20000"/>
          </a:bodyPr>
          <a:lstStyle/>
          <a:p>
            <a:pPr rtl="0"/>
            <a:r>
              <a:rPr lang="it-IT"/>
              <a:t>3</a:t>
            </a:r>
          </a:p>
        </p:txBody>
      </p:sp>
      <p:sp>
        <p:nvSpPr>
          <p:cNvPr id="8" name="Segnaposto contenuto 7">
            <a:extLst>
              <a:ext uri="{FF2B5EF4-FFF2-40B4-BE49-F238E27FC236}">
                <a16:creationId xmlns:a16="http://schemas.microsoft.com/office/drawing/2014/main" id="{E1D9D6BE-B574-4D69-8E13-B6B4E5520BCA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8183880" y="4992624"/>
            <a:ext cx="2862072" cy="749808"/>
          </a:xfrm>
        </p:spPr>
        <p:txBody>
          <a:bodyPr rtlCol="0" anchor="ctr">
            <a:normAutofit fontScale="92500" lnSpcReduction="10000"/>
          </a:bodyPr>
          <a:lstStyle/>
          <a:p>
            <a:pPr algn="ctr" rtl="0"/>
            <a:r>
              <a:rPr lang="it-IT" b="1">
                <a:solidFill>
                  <a:schemeClr val="tx1">
                    <a:lumMod val="75000"/>
                    <a:lumOff val="25000"/>
                  </a:schemeClr>
                </a:solidFill>
              </a:rPr>
              <a:t>Deve comprendere la necessità di attivare l’Educatore territoriale per la realizzazione e l’inclusione della </a:t>
            </a:r>
            <a:r>
              <a:rPr lang="it-IT" b="1" err="1">
                <a:solidFill>
                  <a:schemeClr val="tx1">
                    <a:lumMod val="75000"/>
                    <a:lumOff val="25000"/>
                  </a:schemeClr>
                </a:solidFill>
              </a:rPr>
              <a:t>PcD</a:t>
            </a:r>
            <a:endParaRPr lang="it-IT" b="1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9" name="Segnaposto data 28">
            <a:extLst>
              <a:ext uri="{FF2B5EF4-FFF2-40B4-BE49-F238E27FC236}">
                <a16:creationId xmlns:a16="http://schemas.microsoft.com/office/drawing/2014/main" id="{84119DC2-B552-495A-AFCD-43946A6622A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488702"/>
            <a:ext cx="2743200" cy="182880"/>
          </a:xfrm>
        </p:spPr>
        <p:txBody>
          <a:bodyPr rtlCol="0" anchor="b" anchorCtr="0"/>
          <a:lstStyle/>
          <a:p>
            <a:pPr rtl="0"/>
            <a:r>
              <a:rPr lang="it-IT"/>
              <a:t>2023</a:t>
            </a:r>
          </a:p>
        </p:txBody>
      </p:sp>
      <p:sp>
        <p:nvSpPr>
          <p:cNvPr id="30" name="Segnaposto piè di pagina 29">
            <a:extLst>
              <a:ext uri="{FF2B5EF4-FFF2-40B4-BE49-F238E27FC236}">
                <a16:creationId xmlns:a16="http://schemas.microsoft.com/office/drawing/2014/main" id="{67EF7D2C-A458-4F44-81F8-167ACE8B9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88702"/>
            <a:ext cx="4114800" cy="182880"/>
          </a:xfrm>
        </p:spPr>
        <p:txBody>
          <a:bodyPr rtlCol="0" anchor="b" anchorCtr="0"/>
          <a:lstStyle/>
          <a:p>
            <a:pPr rtl="0"/>
            <a:r>
              <a:rPr lang="it-IT"/>
              <a:t>Workshop Aps Famiglie Mosaico</a:t>
            </a:r>
          </a:p>
        </p:txBody>
      </p:sp>
      <p:sp>
        <p:nvSpPr>
          <p:cNvPr id="31" name="Segnaposto numero diapositiva 30">
            <a:extLst>
              <a:ext uri="{FF2B5EF4-FFF2-40B4-BE49-F238E27FC236}">
                <a16:creationId xmlns:a16="http://schemas.microsoft.com/office/drawing/2014/main" id="{35A853E8-9F16-4261-B2C9-96AD396595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97696" y="6488702"/>
            <a:ext cx="2743200" cy="182880"/>
          </a:xfrm>
        </p:spPr>
        <p:txBody>
          <a:bodyPr rtlCol="0" anchor="b" anchorCtr="0"/>
          <a:lstStyle/>
          <a:p>
            <a:pPr rtl="0"/>
            <a:fld id="{B5CEABB6-07DC-46E8-9B57-56EC44A396E5}" type="slidenum">
              <a:rPr lang="it-IT" smtClean="0"/>
              <a:pPr rtl="0"/>
              <a:t>18</a:t>
            </a:fld>
            <a:endParaRPr lang="it-IT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A28D8BD9-C9C5-61F0-C204-6E0DC73876E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923" t="24250" r="18632" b="8644"/>
          <a:stretch/>
        </p:blipFill>
        <p:spPr>
          <a:xfrm>
            <a:off x="883919" y="2723758"/>
            <a:ext cx="5212079" cy="3219841"/>
          </a:xfrm>
          <a:prstGeom prst="rect">
            <a:avLst/>
          </a:prstGeom>
        </p:spPr>
      </p:pic>
      <p:sp>
        <p:nvSpPr>
          <p:cNvPr id="5" name="Rettangolo 4">
            <a:extLst>
              <a:ext uri="{FF2B5EF4-FFF2-40B4-BE49-F238E27FC236}">
                <a16:creationId xmlns:a16="http://schemas.microsoft.com/office/drawing/2014/main" id="{EC95700B-BE8D-804D-D583-9268EB514CE9}"/>
              </a:ext>
            </a:extLst>
          </p:cNvPr>
          <p:cNvSpPr/>
          <p:nvPr/>
        </p:nvSpPr>
        <p:spPr>
          <a:xfrm>
            <a:off x="883918" y="2041236"/>
            <a:ext cx="5212080" cy="5634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>
                <a:solidFill>
                  <a:schemeClr val="accent3">
                    <a:lumMod val="25000"/>
                  </a:schemeClr>
                </a:solidFill>
              </a:rPr>
              <a:t>Diversi i fattori che incidono sullo sviluppo, benessere e qualità di vita della persona</a:t>
            </a:r>
          </a:p>
        </p:txBody>
      </p:sp>
    </p:spTree>
    <p:extLst>
      <p:ext uri="{BB962C8B-B14F-4D97-AF65-F5344CB8AC3E}">
        <p14:creationId xmlns:p14="http://schemas.microsoft.com/office/powerpoint/2010/main" val="30783568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4D5B31B-E901-480D-92F5-D6FB76A25B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43782" y="958515"/>
            <a:ext cx="5338618" cy="914400"/>
          </a:xfrm>
        </p:spPr>
        <p:txBody>
          <a:bodyPr rtlCol="0">
            <a:normAutofit fontScale="90000"/>
          </a:bodyPr>
          <a:lstStyle/>
          <a:p>
            <a:pPr rtl="0"/>
            <a:r>
              <a:rPr lang="it-IT"/>
              <a:t>Per l’Aps Famiglie Mosaico                                                                  l’ Amministratore di sostegno…</a:t>
            </a:r>
          </a:p>
        </p:txBody>
      </p:sp>
      <p:pic>
        <p:nvPicPr>
          <p:cNvPr id="22" name="Segnaposto immagine 21" descr="foto di un uomo d’affari che guarda un modellino in legno&#10;">
            <a:extLst>
              <a:ext uri="{FF2B5EF4-FFF2-40B4-BE49-F238E27FC236}">
                <a16:creationId xmlns:a16="http://schemas.microsoft.com/office/drawing/2014/main" id="{349F6B94-9431-48F3-B3CF-6B3DFAE58BCB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45719"/>
            <a:ext cx="6096000" cy="6858000"/>
          </a:xfrm>
        </p:spPr>
      </p:pic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EF5B303-F387-4BA0-8784-0D2EA6A301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04888" y="2816352"/>
            <a:ext cx="3749040" cy="640080"/>
          </a:xfrm>
        </p:spPr>
        <p:txBody>
          <a:bodyPr vert="horz" lIns="91440" tIns="45720" rIns="91440" bIns="45720" rtlCol="0" anchor="t">
            <a:normAutofit/>
          </a:bodyPr>
          <a:lstStyle/>
          <a:p>
            <a:pPr rtl="0"/>
            <a:r>
              <a:rPr lang="it-IT"/>
              <a:t>Deve farsi garante dei DIRITTI della persona </a:t>
            </a:r>
          </a:p>
        </p:txBody>
      </p:sp>
      <p:sp>
        <p:nvSpPr>
          <p:cNvPr id="5" name="Segnaposto contenuto 4">
            <a:extLst>
              <a:ext uri="{FF2B5EF4-FFF2-40B4-BE49-F238E27FC236}">
                <a16:creationId xmlns:a16="http://schemas.microsoft.com/office/drawing/2014/main" id="{E8986CE4-B680-4DF1-AF9C-D55F13C6D77A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7104888" y="3922776"/>
            <a:ext cx="3749040" cy="640080"/>
          </a:xfrm>
        </p:spPr>
        <p:txBody>
          <a:bodyPr rtlCol="0">
            <a:normAutofit/>
          </a:bodyPr>
          <a:lstStyle/>
          <a:p>
            <a:pPr rtl="0"/>
            <a:r>
              <a:rPr lang="it-IT"/>
              <a:t>Deve misurarsi con la comprensione di un BUDGET di SALUTE</a:t>
            </a:r>
          </a:p>
        </p:txBody>
      </p:sp>
      <p:sp>
        <p:nvSpPr>
          <p:cNvPr id="41" name="Segnaposto data 40">
            <a:extLst>
              <a:ext uri="{FF2B5EF4-FFF2-40B4-BE49-F238E27FC236}">
                <a16:creationId xmlns:a16="http://schemas.microsoft.com/office/drawing/2014/main" id="{10D22579-CC1E-49B3-BE5D-3F20EA7A0BE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488702"/>
            <a:ext cx="2743200" cy="182880"/>
          </a:xfrm>
        </p:spPr>
        <p:txBody>
          <a:bodyPr rtlCol="0"/>
          <a:lstStyle/>
          <a:p>
            <a:pPr rtl="0"/>
            <a:r>
              <a:rPr lang="it-IT"/>
              <a:t>2023</a:t>
            </a:r>
          </a:p>
        </p:txBody>
      </p:sp>
      <p:sp>
        <p:nvSpPr>
          <p:cNvPr id="42" name="Segnaposto piè di pagina 41">
            <a:extLst>
              <a:ext uri="{FF2B5EF4-FFF2-40B4-BE49-F238E27FC236}">
                <a16:creationId xmlns:a16="http://schemas.microsoft.com/office/drawing/2014/main" id="{3D337A4D-A6ED-4B8B-9394-4306961CAA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88702"/>
            <a:ext cx="4114800" cy="182880"/>
          </a:xfrm>
        </p:spPr>
        <p:txBody>
          <a:bodyPr rtlCol="0"/>
          <a:lstStyle/>
          <a:p>
            <a:pPr rtl="0"/>
            <a:r>
              <a:rPr lang="it-IT"/>
              <a:t>Work Shop Aps Famiglie Mosaico</a:t>
            </a:r>
          </a:p>
        </p:txBody>
      </p:sp>
      <p:sp>
        <p:nvSpPr>
          <p:cNvPr id="43" name="Segnaposto numero diapositiva 42">
            <a:extLst>
              <a:ext uri="{FF2B5EF4-FFF2-40B4-BE49-F238E27FC236}">
                <a16:creationId xmlns:a16="http://schemas.microsoft.com/office/drawing/2014/main" id="{EEA2C936-F668-4877-A8B0-D11DBE3B4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97696" y="6488702"/>
            <a:ext cx="2743200" cy="182880"/>
          </a:xfrm>
        </p:spPr>
        <p:txBody>
          <a:bodyPr rtlCol="0"/>
          <a:lstStyle/>
          <a:p>
            <a:pPr rtl="0"/>
            <a:fld id="{B5CEABB6-07DC-46E8-9B57-56EC44A396E5}" type="slidenum">
              <a:rPr lang="it-IT" smtClean="0"/>
              <a:pPr rtl="0"/>
              <a:t>19</a:t>
            </a:fld>
            <a:endParaRPr lang="it-IT"/>
          </a:p>
        </p:txBody>
      </p:sp>
      <p:sp>
        <p:nvSpPr>
          <p:cNvPr id="40" name="Rettangolo 39">
            <a:extLst>
              <a:ext uri="{FF2B5EF4-FFF2-40B4-BE49-F238E27FC236}">
                <a16:creationId xmlns:a16="http://schemas.microsoft.com/office/drawing/2014/main" id="{2B9B5DD8-7B25-4160-9E2A-5F7F2E3C71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58724" y="457200"/>
            <a:ext cx="11274552" cy="5943600"/>
          </a:xfrm>
          <a:prstGeom prst="rect">
            <a:avLst/>
          </a:prstGeom>
          <a:noFill/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/>
          </a:p>
        </p:txBody>
      </p:sp>
      <p:sp>
        <p:nvSpPr>
          <p:cNvPr id="10" name="Freccia a sinistra 9">
            <a:extLst>
              <a:ext uri="{FF2B5EF4-FFF2-40B4-BE49-F238E27FC236}">
                <a16:creationId xmlns:a16="http://schemas.microsoft.com/office/drawing/2014/main" id="{5986CD2E-74F6-95C8-9403-6ECCC5AF019D}"/>
              </a:ext>
            </a:extLst>
          </p:cNvPr>
          <p:cNvSpPr/>
          <p:nvPr/>
        </p:nvSpPr>
        <p:spPr>
          <a:xfrm>
            <a:off x="4294909" y="4784436"/>
            <a:ext cx="4387273" cy="45719"/>
          </a:xfrm>
          <a:prstGeom prst="leftArrow">
            <a:avLst/>
          </a:prstGeom>
          <a:solidFill>
            <a:srgbClr val="C06F2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Connettore 10">
            <a:extLst>
              <a:ext uri="{FF2B5EF4-FFF2-40B4-BE49-F238E27FC236}">
                <a16:creationId xmlns:a16="http://schemas.microsoft.com/office/drawing/2014/main" id="{DFBE35A2-BFA0-1145-09CF-E559801A1594}"/>
              </a:ext>
            </a:extLst>
          </p:cNvPr>
          <p:cNvSpPr/>
          <p:nvPr/>
        </p:nvSpPr>
        <p:spPr>
          <a:xfrm>
            <a:off x="960582" y="3629891"/>
            <a:ext cx="3011055" cy="2355273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>
                <a:solidFill>
                  <a:schemeClr val="accent3">
                    <a:lumMod val="25000"/>
                  </a:schemeClr>
                </a:solidFill>
              </a:rPr>
              <a:t>Per amministrare al meglio le RISORSE ECONOMICHE del soggetto da tutelare</a:t>
            </a:r>
          </a:p>
        </p:txBody>
      </p:sp>
    </p:spTree>
    <p:extLst>
      <p:ext uri="{BB962C8B-B14F-4D97-AF65-F5344CB8AC3E}">
        <p14:creationId xmlns:p14="http://schemas.microsoft.com/office/powerpoint/2010/main" val="8379304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Segnaposto immagine 9" descr="Foto del gruppo del team che si dà il cinque&#10;">
            <a:extLst>
              <a:ext uri="{FF2B5EF4-FFF2-40B4-BE49-F238E27FC236}">
                <a16:creationId xmlns:a16="http://schemas.microsoft.com/office/drawing/2014/main" id="{AA58AABE-CEFF-48E5-AC11-9A99DA35553E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2758"/>
            <a:ext cx="12188825" cy="6858000"/>
          </a:xfrm>
        </p:spPr>
      </p:pic>
      <p:sp>
        <p:nvSpPr>
          <p:cNvPr id="5" name="Rettangolo 4">
            <a:extLst>
              <a:ext uri="{FF2B5EF4-FFF2-40B4-BE49-F238E27FC236}">
                <a16:creationId xmlns:a16="http://schemas.microsoft.com/office/drawing/2014/main" id="{74B8C71D-9583-48CB-A10F-1E6391AF2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782024" y="601326"/>
            <a:ext cx="3959352" cy="5486400"/>
          </a:xfrm>
          <a:prstGeom prst="rect">
            <a:avLst/>
          </a:prstGeom>
          <a:solidFill>
            <a:schemeClr val="tx2">
              <a:lumMod val="20000"/>
              <a:lumOff val="80000"/>
              <a:alpha val="85000"/>
            </a:schemeClr>
          </a:solidFill>
          <a:ln w="38100">
            <a:solidFill>
              <a:schemeClr val="accent3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/>
          </a:p>
        </p:txBody>
      </p:sp>
      <p:sp>
        <p:nvSpPr>
          <p:cNvPr id="16" name="Rettangolo 15">
            <a:extLst>
              <a:ext uri="{FF2B5EF4-FFF2-40B4-BE49-F238E27FC236}">
                <a16:creationId xmlns:a16="http://schemas.microsoft.com/office/drawing/2014/main" id="{43CBB973-B428-41C0-9D92-71BB38810C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896324" y="715626"/>
            <a:ext cx="3730752" cy="5257800"/>
          </a:xfrm>
          <a:prstGeom prst="rect">
            <a:avLst/>
          </a:prstGeom>
          <a:noFill/>
          <a:ln w="12700">
            <a:solidFill>
              <a:schemeClr val="accent3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BCCAEE93-8585-46D4-A7EC-F184E317CB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0" y="1280160"/>
            <a:ext cx="3438144" cy="914400"/>
          </a:xfrm>
        </p:spPr>
        <p:txBody>
          <a:bodyPr rtlCol="0">
            <a:normAutofit fontScale="90000"/>
          </a:bodyPr>
          <a:lstStyle/>
          <a:p>
            <a:pPr rtl="0"/>
            <a:r>
              <a:rPr lang="it-IT"/>
              <a:t>APS Famiglie Mosaico</a:t>
            </a:r>
          </a:p>
        </p:txBody>
      </p:sp>
      <p:cxnSp>
        <p:nvCxnSpPr>
          <p:cNvPr id="4" name="Connettore diritto 3">
            <a:extLst>
              <a:ext uri="{FF2B5EF4-FFF2-40B4-BE49-F238E27FC236}">
                <a16:creationId xmlns:a16="http://schemas.microsoft.com/office/drawing/2014/main" id="{BA8B9DC8-A928-4BA0-872D-E2A209F309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8618700" y="2334042"/>
            <a:ext cx="2286000" cy="0"/>
          </a:xfrm>
          <a:prstGeom prst="line">
            <a:avLst/>
          </a:prstGeom>
          <a:ln w="12700">
            <a:solidFill>
              <a:schemeClr val="accent1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4AFFC60-19C3-4901-93F7-7AAF4C09F8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65592" y="2770632"/>
            <a:ext cx="3200400" cy="457200"/>
          </a:xfrm>
        </p:spPr>
        <p:txBody>
          <a:bodyPr rtlCol="0">
            <a:normAutofit/>
          </a:bodyPr>
          <a:lstStyle/>
          <a:p>
            <a:pPr rtl="0"/>
            <a:r>
              <a:rPr lang="it-IT" b="1"/>
              <a:t>Perché associarsi?</a:t>
            </a:r>
          </a:p>
        </p:txBody>
      </p:sp>
      <p:cxnSp>
        <p:nvCxnSpPr>
          <p:cNvPr id="7" name="Connettore diritto 6">
            <a:extLst>
              <a:ext uri="{FF2B5EF4-FFF2-40B4-BE49-F238E27FC236}">
                <a16:creationId xmlns:a16="http://schemas.microsoft.com/office/drawing/2014/main" id="{C43AD9EC-FB39-4CB3-AB09-9CF0FF3975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9533100" y="3518020"/>
            <a:ext cx="457200" cy="0"/>
          </a:xfrm>
          <a:prstGeom prst="line">
            <a:avLst/>
          </a:prstGeom>
          <a:ln w="38100">
            <a:solidFill>
              <a:schemeClr val="accent1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Segnaposto contenuto 26">
            <a:extLst>
              <a:ext uri="{FF2B5EF4-FFF2-40B4-BE49-F238E27FC236}">
                <a16:creationId xmlns:a16="http://schemas.microsoft.com/office/drawing/2014/main" id="{685072D4-7F5E-47C0-A8C5-488CD2822AB5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8046720" y="3922776"/>
            <a:ext cx="3438144" cy="1289304"/>
          </a:xfrm>
        </p:spPr>
        <p:txBody>
          <a:bodyPr rtlCol="0"/>
          <a:lstStyle/>
          <a:p>
            <a:pPr rtl="0"/>
            <a:r>
              <a:rPr lang="it-IT" sz="2000" b="1"/>
              <a:t>P e r c h </a:t>
            </a:r>
            <a:r>
              <a:rPr lang="it-IT" sz="2000" b="1" err="1"/>
              <a:t>é</a:t>
            </a:r>
            <a:r>
              <a:rPr lang="it-IT" sz="2000" b="1"/>
              <a:t>   a s </a:t>
            </a:r>
            <a:r>
              <a:rPr lang="it-IT" sz="2000" b="1" err="1"/>
              <a:t>s</a:t>
            </a:r>
            <a:r>
              <a:rPr lang="it-IT" sz="2000" b="1"/>
              <a:t> u m e r e   r u o l o   a t </a:t>
            </a:r>
            <a:r>
              <a:rPr lang="it-IT" sz="2000" b="1" err="1"/>
              <a:t>t</a:t>
            </a:r>
            <a:r>
              <a:rPr lang="it-IT" sz="2000" b="1"/>
              <a:t> i v o   i n Associazione?</a:t>
            </a:r>
          </a:p>
        </p:txBody>
      </p:sp>
      <p:cxnSp>
        <p:nvCxnSpPr>
          <p:cNvPr id="6" name="Connettore diritto 5">
            <a:extLst>
              <a:ext uri="{FF2B5EF4-FFF2-40B4-BE49-F238E27FC236}">
                <a16:creationId xmlns:a16="http://schemas.microsoft.com/office/drawing/2014/main" id="{D80E818E-5D5D-4925-A78F-3B769109CC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8618700" y="5471082"/>
            <a:ext cx="2286000" cy="0"/>
          </a:xfrm>
          <a:prstGeom prst="line">
            <a:avLst/>
          </a:prstGeom>
          <a:ln w="12700">
            <a:solidFill>
              <a:schemeClr val="accent1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Segnaposto data 17">
            <a:extLst>
              <a:ext uri="{FF2B5EF4-FFF2-40B4-BE49-F238E27FC236}">
                <a16:creationId xmlns:a16="http://schemas.microsoft.com/office/drawing/2014/main" id="{0B3D3AF0-7850-4DC9-8E13-B720E3923C7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488702"/>
            <a:ext cx="2743200" cy="182880"/>
          </a:xfrm>
        </p:spPr>
        <p:txBody>
          <a:bodyPr rtlCol="0"/>
          <a:lstStyle/>
          <a:p>
            <a:pPr rtl="0"/>
            <a:r>
              <a:rPr lang="it-IT" b="1">
                <a:solidFill>
                  <a:srgbClr val="002060"/>
                </a:solidFill>
              </a:rPr>
              <a:t>2023</a:t>
            </a:r>
          </a:p>
        </p:txBody>
      </p:sp>
      <p:sp>
        <p:nvSpPr>
          <p:cNvPr id="19" name="Segnaposto piè di pagina 18">
            <a:extLst>
              <a:ext uri="{FF2B5EF4-FFF2-40B4-BE49-F238E27FC236}">
                <a16:creationId xmlns:a16="http://schemas.microsoft.com/office/drawing/2014/main" id="{7C7671D6-13D3-446B-A8B5-9B778994ED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88702"/>
            <a:ext cx="4114800" cy="182880"/>
          </a:xfrm>
        </p:spPr>
        <p:txBody>
          <a:bodyPr rtlCol="0"/>
          <a:lstStyle/>
          <a:p>
            <a:pPr rtl="0"/>
            <a:r>
              <a:rPr lang="it-IT" b="1" err="1">
                <a:solidFill>
                  <a:srgbClr val="002060"/>
                </a:solidFill>
              </a:rPr>
              <a:t>WorkShop</a:t>
            </a:r>
            <a:r>
              <a:rPr lang="it-IT" b="1">
                <a:solidFill>
                  <a:srgbClr val="002060"/>
                </a:solidFill>
              </a:rPr>
              <a:t> Aps Famiglie Mosaico</a:t>
            </a:r>
          </a:p>
        </p:txBody>
      </p:sp>
      <p:sp>
        <p:nvSpPr>
          <p:cNvPr id="20" name="Segnaposto numero diapositiva 19">
            <a:extLst>
              <a:ext uri="{FF2B5EF4-FFF2-40B4-BE49-F238E27FC236}">
                <a16:creationId xmlns:a16="http://schemas.microsoft.com/office/drawing/2014/main" id="{00B4791E-4782-494D-96B1-BB01A5D60A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97696" y="6488702"/>
            <a:ext cx="2743200" cy="182880"/>
          </a:xfrm>
        </p:spPr>
        <p:txBody>
          <a:bodyPr rtlCol="0"/>
          <a:lstStyle/>
          <a:p>
            <a:pPr rtl="0"/>
            <a:fld id="{B5CEABB6-07DC-46E8-9B57-56EC44A396E5}" type="slidenum">
              <a:rPr lang="it-IT" smtClean="0"/>
              <a:pPr rtl="0"/>
              <a:t>2</a:t>
            </a:fld>
            <a:endParaRPr lang="it-IT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5DEFE55F-DE8A-5A50-77BB-1ED1F79A2A65}"/>
              </a:ext>
            </a:extLst>
          </p:cNvPr>
          <p:cNvSpPr/>
          <p:nvPr/>
        </p:nvSpPr>
        <p:spPr>
          <a:xfrm>
            <a:off x="564924" y="434109"/>
            <a:ext cx="5531076" cy="1200727"/>
          </a:xfrm>
          <a:prstGeom prst="rect">
            <a:avLst/>
          </a:prstGeom>
          <a:solidFill>
            <a:schemeClr val="accent1">
              <a:alpha val="4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b="1">
                <a:solidFill>
                  <a:srgbClr val="002060"/>
                </a:solidFill>
              </a:rPr>
              <a:t>  </a:t>
            </a:r>
            <a:r>
              <a:rPr lang="it-IT" sz="2400" b="1">
                <a:solidFill>
                  <a:srgbClr val="0070C0"/>
                </a:solidFill>
              </a:rPr>
              <a:t>EVOLUZIONE e NECESSITA’ </a:t>
            </a:r>
            <a:r>
              <a:rPr lang="it-IT" sz="2400" b="1">
                <a:solidFill>
                  <a:srgbClr val="FFFF00"/>
                </a:solidFill>
              </a:rPr>
              <a:t>=</a:t>
            </a:r>
          </a:p>
          <a:p>
            <a:pPr algn="ctr"/>
            <a:r>
              <a:rPr lang="it-IT" sz="2400" b="1">
                <a:solidFill>
                  <a:srgbClr val="002060"/>
                </a:solidFill>
              </a:rPr>
              <a:t>POTENZIALE da     AGIRE</a:t>
            </a:r>
          </a:p>
        </p:txBody>
      </p:sp>
      <p:sp>
        <p:nvSpPr>
          <p:cNvPr id="9" name="Freccia a sinistra 8">
            <a:extLst>
              <a:ext uri="{FF2B5EF4-FFF2-40B4-BE49-F238E27FC236}">
                <a16:creationId xmlns:a16="http://schemas.microsoft.com/office/drawing/2014/main" id="{CDDDF630-BCD6-AD3F-25DD-9F09303AD6EA}"/>
              </a:ext>
            </a:extLst>
          </p:cNvPr>
          <p:cNvSpPr/>
          <p:nvPr/>
        </p:nvSpPr>
        <p:spPr>
          <a:xfrm rot="16432054">
            <a:off x="705702" y="1561599"/>
            <a:ext cx="1197813" cy="83667"/>
          </a:xfrm>
          <a:prstGeom prst="leftArrow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Freccia a sinistra 9">
            <a:extLst>
              <a:ext uri="{FF2B5EF4-FFF2-40B4-BE49-F238E27FC236}">
                <a16:creationId xmlns:a16="http://schemas.microsoft.com/office/drawing/2014/main" id="{ACFBB41C-20FD-2ACA-C0B7-93353618C726}"/>
              </a:ext>
            </a:extLst>
          </p:cNvPr>
          <p:cNvSpPr/>
          <p:nvPr/>
        </p:nvSpPr>
        <p:spPr>
          <a:xfrm rot="17535745">
            <a:off x="3004915" y="1810071"/>
            <a:ext cx="1817474" cy="109459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FFFF00"/>
              </a:solidFill>
              <a:highlight>
                <a:srgbClr val="FFFF00"/>
              </a:highlight>
            </a:endParaRPr>
          </a:p>
        </p:txBody>
      </p:sp>
      <p:sp>
        <p:nvSpPr>
          <p:cNvPr id="11" name="Ovale 10">
            <a:extLst>
              <a:ext uri="{FF2B5EF4-FFF2-40B4-BE49-F238E27FC236}">
                <a16:creationId xmlns:a16="http://schemas.microsoft.com/office/drawing/2014/main" id="{F363C008-10F6-2D6E-76D1-FD9AF5F1FD49}"/>
              </a:ext>
            </a:extLst>
          </p:cNvPr>
          <p:cNvSpPr/>
          <p:nvPr/>
        </p:nvSpPr>
        <p:spPr>
          <a:xfrm>
            <a:off x="2669309" y="2770632"/>
            <a:ext cx="2900218" cy="472944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>
                <a:solidFill>
                  <a:srgbClr val="FFFF00"/>
                </a:solidFill>
              </a:rPr>
              <a:t>per noi genitori</a:t>
            </a:r>
          </a:p>
        </p:txBody>
      </p:sp>
      <p:sp>
        <p:nvSpPr>
          <p:cNvPr id="13" name="Ovale 12">
            <a:extLst>
              <a:ext uri="{FF2B5EF4-FFF2-40B4-BE49-F238E27FC236}">
                <a16:creationId xmlns:a16="http://schemas.microsoft.com/office/drawing/2014/main" id="{8B2F09BC-02EB-E1AE-33E1-EB7BFB3B953B}"/>
              </a:ext>
            </a:extLst>
          </p:cNvPr>
          <p:cNvSpPr/>
          <p:nvPr/>
        </p:nvSpPr>
        <p:spPr>
          <a:xfrm>
            <a:off x="45280" y="2242502"/>
            <a:ext cx="3362938" cy="534090"/>
          </a:xfrm>
          <a:prstGeom prst="ellipse">
            <a:avLst/>
          </a:prstGeom>
          <a:solidFill>
            <a:srgbClr val="16D4E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700" b="1">
                <a:solidFill>
                  <a:srgbClr val="0070C0"/>
                </a:solidFill>
              </a:rPr>
              <a:t>dell’associazionismo</a:t>
            </a:r>
          </a:p>
        </p:txBody>
      </p:sp>
    </p:spTree>
    <p:extLst>
      <p:ext uri="{BB962C8B-B14F-4D97-AF65-F5344CB8AC3E}">
        <p14:creationId xmlns:p14="http://schemas.microsoft.com/office/powerpoint/2010/main" val="18535452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egnaposto immagine 7" descr="foto di una valigetta di pelle ">
            <a:extLst>
              <a:ext uri="{FF2B5EF4-FFF2-40B4-BE49-F238E27FC236}">
                <a16:creationId xmlns:a16="http://schemas.microsoft.com/office/drawing/2014/main" id="{96CC9331-0B19-4BC1-808E-4E12E6F0ED19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24" y="0"/>
            <a:ext cx="12188952" cy="6858000"/>
          </a:xfrm>
        </p:spPr>
      </p:pic>
      <p:sp>
        <p:nvSpPr>
          <p:cNvPr id="10" name="Rettangolo 9">
            <a:extLst>
              <a:ext uri="{FF2B5EF4-FFF2-40B4-BE49-F238E27FC236}">
                <a16:creationId xmlns:a16="http://schemas.microsoft.com/office/drawing/2014/main" id="{3FEAECF6-C98E-4E9F-AC86-41F31FFA75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6111087" cy="6858000"/>
          </a:xfrm>
          <a:prstGeom prst="rect">
            <a:avLst/>
          </a:prstGeom>
          <a:solidFill>
            <a:schemeClr val="accent1">
              <a:lumMod val="10000"/>
              <a:alpha val="9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75031FE9-9059-4FE8-B4AC-9771F23A1B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960120"/>
            <a:ext cx="5029200" cy="914400"/>
          </a:xfrm>
        </p:spPr>
        <p:txBody>
          <a:bodyPr rtlCol="0"/>
          <a:lstStyle/>
          <a:p>
            <a:pPr rtl="0"/>
            <a:r>
              <a:rPr lang="it-IT"/>
              <a:t>Considerazioni chiave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4A2EB3F-4D60-451F-8F45-7D6654D2FCD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14400" y="2935224"/>
            <a:ext cx="2130552" cy="950976"/>
          </a:xfrm>
        </p:spPr>
        <p:txBody>
          <a:bodyPr vert="horz" lIns="91440" tIns="45720" rIns="91440" bIns="45720" rtlCol="0" anchor="ctr" anchorCtr="0">
            <a:normAutofit/>
          </a:bodyPr>
          <a:lstStyle/>
          <a:p>
            <a:pPr rtl="0"/>
            <a:r>
              <a:rPr lang="it-IT"/>
              <a:t>La dotazione in APS di figure  strategiche è il futuro</a:t>
            </a:r>
          </a:p>
        </p:txBody>
      </p:sp>
      <p:sp>
        <p:nvSpPr>
          <p:cNvPr id="93" name="Segnaposto testo 92">
            <a:extLst>
              <a:ext uri="{FF2B5EF4-FFF2-40B4-BE49-F238E27FC236}">
                <a16:creationId xmlns:a16="http://schemas.microsoft.com/office/drawing/2014/main" id="{C54DCCBF-1C44-43A6-91DD-00BFFBC1788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264408" y="2935224"/>
            <a:ext cx="2221992" cy="950976"/>
          </a:xfrm>
        </p:spPr>
        <p:txBody>
          <a:bodyPr rtlCol="0"/>
          <a:lstStyle/>
          <a:p>
            <a:pPr rtl="0"/>
            <a:r>
              <a:rPr lang="it-IT"/>
              <a:t>La formazione aiuta le figure strategiche ad agire in modo efficace </a:t>
            </a:r>
          </a:p>
        </p:txBody>
      </p:sp>
      <p:sp>
        <p:nvSpPr>
          <p:cNvPr id="92" name="Segnaposto testo 91">
            <a:extLst>
              <a:ext uri="{FF2B5EF4-FFF2-40B4-BE49-F238E27FC236}">
                <a16:creationId xmlns:a16="http://schemas.microsoft.com/office/drawing/2014/main" id="{AD20D8C2-D8FA-4819-B856-88183B0730E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914400" y="4306824"/>
            <a:ext cx="2130552" cy="950976"/>
          </a:xfrm>
        </p:spPr>
        <p:txBody>
          <a:bodyPr rtlCol="0"/>
          <a:lstStyle/>
          <a:p>
            <a:pPr rtl="0"/>
            <a:r>
              <a:rPr lang="it-IT"/>
              <a:t>L’APS deve ricercare TREND POSITIVI  </a:t>
            </a:r>
          </a:p>
        </p:txBody>
      </p:sp>
      <p:sp>
        <p:nvSpPr>
          <p:cNvPr id="94" name="Segnaposto testo 93">
            <a:extLst>
              <a:ext uri="{FF2B5EF4-FFF2-40B4-BE49-F238E27FC236}">
                <a16:creationId xmlns:a16="http://schemas.microsoft.com/office/drawing/2014/main" id="{A48B083C-06F9-423E-AE8B-C00042CE276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264408" y="4334256"/>
            <a:ext cx="2221992" cy="950976"/>
          </a:xfrm>
        </p:spPr>
        <p:txBody>
          <a:bodyPr rtlCol="0"/>
          <a:lstStyle/>
          <a:p>
            <a:pPr rtl="0"/>
            <a:r>
              <a:rPr lang="it-IT"/>
              <a:t>L’APS può sostenere il mercato del lavoro giovanile</a:t>
            </a:r>
          </a:p>
        </p:txBody>
      </p:sp>
      <p:cxnSp>
        <p:nvCxnSpPr>
          <p:cNvPr id="32" name="Connettore diritto 31">
            <a:extLst>
              <a:ext uri="{FF2B5EF4-FFF2-40B4-BE49-F238E27FC236}">
                <a16:creationId xmlns:a16="http://schemas.microsoft.com/office/drawing/2014/main" id="{2CD7C281-38DA-497A-8242-B02F83EE8E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914400" y="2635178"/>
            <a:ext cx="4572000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ttangolo 3">
            <a:extLst>
              <a:ext uri="{FF2B5EF4-FFF2-40B4-BE49-F238E27FC236}">
                <a16:creationId xmlns:a16="http://schemas.microsoft.com/office/drawing/2014/main" id="{0A2D3AD6-4EE7-401F-8A37-36038A7E0E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58724" y="457200"/>
            <a:ext cx="11274552" cy="5943600"/>
          </a:xfrm>
          <a:prstGeom prst="rect">
            <a:avLst/>
          </a:prstGeom>
          <a:noFill/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/>
          </a:p>
        </p:txBody>
      </p:sp>
      <p:pic>
        <p:nvPicPr>
          <p:cNvPr id="5" name="Elemento grafico 4">
            <a:extLst>
              <a:ext uri="{FF2B5EF4-FFF2-40B4-BE49-F238E27FC236}">
                <a16:creationId xmlns:a16="http://schemas.microsoft.com/office/drawing/2014/main" id="{2B12A525-BFBE-444F-8D3B-DC08F2796A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9691531" flipH="1">
            <a:off x="2793669" y="1863344"/>
            <a:ext cx="914400" cy="406100"/>
          </a:xfrm>
          <a:prstGeom prst="rect">
            <a:avLst/>
          </a:prstGeom>
        </p:spPr>
      </p:pic>
      <p:cxnSp>
        <p:nvCxnSpPr>
          <p:cNvPr id="34" name="Connettore diritto 33">
            <a:extLst>
              <a:ext uri="{FF2B5EF4-FFF2-40B4-BE49-F238E27FC236}">
                <a16:creationId xmlns:a16="http://schemas.microsoft.com/office/drawing/2014/main" id="{C12DE311-F230-4A2E-A071-7107541954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914400" y="2710073"/>
            <a:ext cx="4572000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ttore diritto 35">
            <a:extLst>
              <a:ext uri="{FF2B5EF4-FFF2-40B4-BE49-F238E27FC236}">
                <a16:creationId xmlns:a16="http://schemas.microsoft.com/office/drawing/2014/main" id="{7C231912-509A-4BDF-A21D-A43CB1A8D6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914400" y="5495925"/>
            <a:ext cx="4572000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ttore diritto 37">
            <a:extLst>
              <a:ext uri="{FF2B5EF4-FFF2-40B4-BE49-F238E27FC236}">
                <a16:creationId xmlns:a16="http://schemas.microsoft.com/office/drawing/2014/main" id="{35824BC4-4346-41A2-AB3F-CA0566C557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914400" y="4095750"/>
            <a:ext cx="4572000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ttore diritto 41">
            <a:extLst>
              <a:ext uri="{FF2B5EF4-FFF2-40B4-BE49-F238E27FC236}">
                <a16:creationId xmlns:a16="http://schemas.microsoft.com/office/drawing/2014/main" id="{37AD3E71-CF01-44AE-A9AE-337B60884B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3156322" y="2700696"/>
            <a:ext cx="0" cy="278892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ttore diritto 24">
            <a:extLst>
              <a:ext uri="{FF2B5EF4-FFF2-40B4-BE49-F238E27FC236}">
                <a16:creationId xmlns:a16="http://schemas.microsoft.com/office/drawing/2014/main" id="{B83E6EF2-CD8E-43EF-969A-FCF7D47F34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914400" y="5578592"/>
            <a:ext cx="4572000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Segnaposto data 26">
            <a:extLst>
              <a:ext uri="{FF2B5EF4-FFF2-40B4-BE49-F238E27FC236}">
                <a16:creationId xmlns:a16="http://schemas.microsoft.com/office/drawing/2014/main" id="{7B6A13CB-76F9-4C6C-AD76-7B8C6B656AC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488702"/>
            <a:ext cx="2743200" cy="182880"/>
          </a:xfrm>
        </p:spPr>
        <p:txBody>
          <a:bodyPr rtlCol="0"/>
          <a:lstStyle/>
          <a:p>
            <a:pPr rtl="0"/>
            <a:r>
              <a:rPr lang="it-IT"/>
              <a:t>2023</a:t>
            </a:r>
          </a:p>
        </p:txBody>
      </p:sp>
      <p:sp>
        <p:nvSpPr>
          <p:cNvPr id="29" name="Segnaposto piè di pagina 28">
            <a:extLst>
              <a:ext uri="{FF2B5EF4-FFF2-40B4-BE49-F238E27FC236}">
                <a16:creationId xmlns:a16="http://schemas.microsoft.com/office/drawing/2014/main" id="{51D35C53-257B-4268-B208-F6B3720C1B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511949"/>
            <a:ext cx="4114800" cy="182880"/>
          </a:xfrm>
        </p:spPr>
        <p:txBody>
          <a:bodyPr rtlCol="0"/>
          <a:lstStyle/>
          <a:p>
            <a:pPr rtl="0"/>
            <a:r>
              <a:rPr lang="it-IT"/>
              <a:t>Work Shop Aps Famiglie Mosaico</a:t>
            </a:r>
          </a:p>
        </p:txBody>
      </p:sp>
      <p:sp>
        <p:nvSpPr>
          <p:cNvPr id="30" name="Segnaposto numero diapositiva 29">
            <a:extLst>
              <a:ext uri="{FF2B5EF4-FFF2-40B4-BE49-F238E27FC236}">
                <a16:creationId xmlns:a16="http://schemas.microsoft.com/office/drawing/2014/main" id="{6067CDAD-0487-4D8C-ABD3-C477AC2C4E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97696" y="6488702"/>
            <a:ext cx="2743200" cy="182880"/>
          </a:xfrm>
        </p:spPr>
        <p:txBody>
          <a:bodyPr rtlCol="0"/>
          <a:lstStyle/>
          <a:p>
            <a:pPr rtl="0"/>
            <a:fld id="{B5CEABB6-07DC-46E8-9B57-56EC44A396E5}" type="slidenum">
              <a:rPr lang="it-IT" smtClean="0"/>
              <a:pPr rtl="0"/>
              <a:t>20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528864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90CC0C2-918D-493B-88AC-1556A77DF0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5931" y="729763"/>
            <a:ext cx="5110446" cy="1089894"/>
          </a:xfrm>
        </p:spPr>
        <p:txBody>
          <a:bodyPr rtlCol="0">
            <a:normAutofit/>
          </a:bodyPr>
          <a:lstStyle/>
          <a:p>
            <a:pPr rtl="0"/>
            <a:r>
              <a:rPr lang="it-IT"/>
              <a:t>Ancora…l’ADS:</a:t>
            </a:r>
          </a:p>
        </p:txBody>
      </p:sp>
      <p:pic>
        <p:nvPicPr>
          <p:cNvPr id="80" name="Segnaposto immagine 79" descr="foto di una persona che scrive su un foglio&#10;">
            <a:extLst>
              <a:ext uri="{FF2B5EF4-FFF2-40B4-BE49-F238E27FC236}">
                <a16:creationId xmlns:a16="http://schemas.microsoft.com/office/drawing/2014/main" id="{740C3912-D37A-4686-A113-68DB361BC33B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7824" y="914400"/>
            <a:ext cx="5212080" cy="5029200"/>
          </a:xfrm>
        </p:spPr>
      </p:pic>
      <p:sp>
        <p:nvSpPr>
          <p:cNvPr id="24" name="Segnaposto testo 23">
            <a:extLst>
              <a:ext uri="{FF2B5EF4-FFF2-40B4-BE49-F238E27FC236}">
                <a16:creationId xmlns:a16="http://schemas.microsoft.com/office/drawing/2014/main" id="{B25F688D-8E07-44F1-B120-3FB63326F29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620256" y="2779776"/>
            <a:ext cx="786384" cy="655984"/>
          </a:xfrm>
        </p:spPr>
        <p:txBody>
          <a:bodyPr rtlCol="0"/>
          <a:lstStyle/>
          <a:p>
            <a:pPr rtl="0"/>
            <a:r>
              <a:rPr lang="it-IT"/>
              <a:t>N.</a:t>
            </a:r>
          </a:p>
        </p:txBody>
      </p:sp>
      <p:sp>
        <p:nvSpPr>
          <p:cNvPr id="22" name="Segnaposto testo 21">
            <a:extLst>
              <a:ext uri="{FF2B5EF4-FFF2-40B4-BE49-F238E27FC236}">
                <a16:creationId xmlns:a16="http://schemas.microsoft.com/office/drawing/2014/main" id="{D47BA8EE-3D12-4FDB-88F1-7CC25F06291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187184" y="2788920"/>
            <a:ext cx="731520" cy="731520"/>
          </a:xfrm>
        </p:spPr>
        <p:txBody>
          <a:bodyPr rtlCol="0">
            <a:normAutofit fontScale="92500" lnSpcReduction="20000"/>
          </a:bodyPr>
          <a:lstStyle/>
          <a:p>
            <a:pPr rtl="0"/>
            <a:r>
              <a:rPr lang="it-IT"/>
              <a:t>1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66ED6A2-17F2-4C9A-8A20-002636BCB0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3880" y="2688336"/>
            <a:ext cx="2862072" cy="713232"/>
          </a:xfrm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rtl="0"/>
            <a:r>
              <a:rPr lang="it-IT"/>
              <a:t>In un qual modo deve sostenere una VITA-TERAPIA a favore della persona con disabiltà  </a:t>
            </a:r>
          </a:p>
        </p:txBody>
      </p:sp>
      <p:sp>
        <p:nvSpPr>
          <p:cNvPr id="27" name="Segnaposto testo 26">
            <a:extLst>
              <a:ext uri="{FF2B5EF4-FFF2-40B4-BE49-F238E27FC236}">
                <a16:creationId xmlns:a16="http://schemas.microsoft.com/office/drawing/2014/main" id="{DAA43919-75C4-4E18-9896-53DC3F21160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620256" y="3840480"/>
            <a:ext cx="786384" cy="655984"/>
          </a:xfrm>
        </p:spPr>
        <p:txBody>
          <a:bodyPr rtlCol="0"/>
          <a:lstStyle/>
          <a:p>
            <a:pPr rtl="0"/>
            <a:r>
              <a:rPr lang="it-IT"/>
              <a:t>N.</a:t>
            </a:r>
          </a:p>
        </p:txBody>
      </p:sp>
      <p:sp>
        <p:nvSpPr>
          <p:cNvPr id="18" name="Segnaposto testo 17">
            <a:extLst>
              <a:ext uri="{FF2B5EF4-FFF2-40B4-BE49-F238E27FC236}">
                <a16:creationId xmlns:a16="http://schemas.microsoft.com/office/drawing/2014/main" id="{92950871-2619-41D8-A42D-9FB37CEA08A9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187184" y="3950208"/>
            <a:ext cx="731520" cy="731520"/>
          </a:xfrm>
        </p:spPr>
        <p:txBody>
          <a:bodyPr rtlCol="0">
            <a:normAutofit fontScale="92500" lnSpcReduction="20000"/>
          </a:bodyPr>
          <a:lstStyle/>
          <a:p>
            <a:pPr rtl="0"/>
            <a:r>
              <a:rPr lang="it-IT"/>
              <a:t>2</a:t>
            </a:r>
          </a:p>
        </p:txBody>
      </p:sp>
      <p:sp>
        <p:nvSpPr>
          <p:cNvPr id="5" name="Segnaposto contenuto 4">
            <a:extLst>
              <a:ext uri="{FF2B5EF4-FFF2-40B4-BE49-F238E27FC236}">
                <a16:creationId xmlns:a16="http://schemas.microsoft.com/office/drawing/2014/main" id="{9424D888-68D1-40DD-8E84-24D4D93F9E9D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8183880" y="3694545"/>
            <a:ext cx="2862072" cy="1052946"/>
          </a:xfrm>
        </p:spPr>
        <p:txBody>
          <a:bodyPr rtlCol="0" anchor="ctr" anchorCtr="0">
            <a:normAutofit fontScale="92500" lnSpcReduction="10000"/>
          </a:bodyPr>
          <a:lstStyle/>
          <a:p>
            <a:pPr algn="ctr" rtl="0"/>
            <a:r>
              <a:rPr lang="it-IT"/>
              <a:t>Deve comprendere realmente il COSTO della VITA  di una persona con disabilità:</a:t>
            </a:r>
          </a:p>
          <a:p>
            <a:pPr algn="ctr" rtl="0"/>
            <a:r>
              <a:rPr lang="it-IT" i="1"/>
              <a:t>bisogni, preferenze, desideri, mete di vita</a:t>
            </a:r>
          </a:p>
        </p:txBody>
      </p:sp>
      <p:sp>
        <p:nvSpPr>
          <p:cNvPr id="19" name="Segnaposto testo 18">
            <a:extLst>
              <a:ext uri="{FF2B5EF4-FFF2-40B4-BE49-F238E27FC236}">
                <a16:creationId xmlns:a16="http://schemas.microsoft.com/office/drawing/2014/main" id="{0B0F9BF1-8E4C-4073-A659-63A777380F0C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620256" y="4983480"/>
            <a:ext cx="786384" cy="655984"/>
          </a:xfrm>
        </p:spPr>
        <p:txBody>
          <a:bodyPr rtlCol="0"/>
          <a:lstStyle/>
          <a:p>
            <a:pPr rtl="0"/>
            <a:r>
              <a:rPr lang="it-IT"/>
              <a:t>N.</a:t>
            </a:r>
          </a:p>
        </p:txBody>
      </p:sp>
      <p:sp>
        <p:nvSpPr>
          <p:cNvPr id="20" name="Segnaposto testo 19">
            <a:extLst>
              <a:ext uri="{FF2B5EF4-FFF2-40B4-BE49-F238E27FC236}">
                <a16:creationId xmlns:a16="http://schemas.microsoft.com/office/drawing/2014/main" id="{3D417684-A22C-4C67-98F8-BFC93ABE198D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7187184" y="5111496"/>
            <a:ext cx="731520" cy="731520"/>
          </a:xfrm>
        </p:spPr>
        <p:txBody>
          <a:bodyPr rtlCol="0">
            <a:normAutofit fontScale="92500" lnSpcReduction="20000"/>
          </a:bodyPr>
          <a:lstStyle/>
          <a:p>
            <a:pPr rtl="0"/>
            <a:r>
              <a:rPr lang="it-IT"/>
              <a:t>3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D5017F26-FFF8-475C-B008-DA12A0A3F4F1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8183880" y="4992624"/>
            <a:ext cx="2862072" cy="749808"/>
          </a:xfrm>
        </p:spPr>
        <p:txBody>
          <a:bodyPr rtlCol="0" anchor="ctr" anchorCtr="0">
            <a:normAutofit/>
          </a:bodyPr>
          <a:lstStyle/>
          <a:p>
            <a:pPr algn="ctr" rtl="0"/>
            <a:r>
              <a:rPr lang="it-IT"/>
              <a:t>Deve servire l’unico vero ideale </a:t>
            </a:r>
            <a:r>
              <a:rPr lang="it-IT" err="1"/>
              <a:t>cheè</a:t>
            </a:r>
            <a:r>
              <a:rPr lang="it-IT"/>
              <a:t> il bene della persona</a:t>
            </a:r>
          </a:p>
        </p:txBody>
      </p:sp>
      <p:sp>
        <p:nvSpPr>
          <p:cNvPr id="81" name="Segnaposto data 80">
            <a:extLst>
              <a:ext uri="{FF2B5EF4-FFF2-40B4-BE49-F238E27FC236}">
                <a16:creationId xmlns:a16="http://schemas.microsoft.com/office/drawing/2014/main" id="{FC564628-7373-4EB6-887A-24AC9B041CF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488702"/>
            <a:ext cx="2743200" cy="182880"/>
          </a:xfrm>
        </p:spPr>
        <p:txBody>
          <a:bodyPr rtlCol="0"/>
          <a:lstStyle/>
          <a:p>
            <a:pPr rtl="0"/>
            <a:r>
              <a:rPr lang="it-IT"/>
              <a:t>2023</a:t>
            </a:r>
          </a:p>
        </p:txBody>
      </p:sp>
      <p:sp>
        <p:nvSpPr>
          <p:cNvPr id="82" name="Segnaposto piè di pagina 81">
            <a:extLst>
              <a:ext uri="{FF2B5EF4-FFF2-40B4-BE49-F238E27FC236}">
                <a16:creationId xmlns:a16="http://schemas.microsoft.com/office/drawing/2014/main" id="{E0CEB885-7519-4170-9895-F1D92CED7F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88702"/>
            <a:ext cx="4114800" cy="182880"/>
          </a:xfrm>
        </p:spPr>
        <p:txBody>
          <a:bodyPr rtlCol="0"/>
          <a:lstStyle/>
          <a:p>
            <a:pPr rtl="0"/>
            <a:r>
              <a:rPr lang="it-IT"/>
              <a:t>Work Shop Aps Famiglie Mosaico</a:t>
            </a:r>
          </a:p>
        </p:txBody>
      </p:sp>
      <p:sp>
        <p:nvSpPr>
          <p:cNvPr id="83" name="Segnaposto numero diapositiva 82">
            <a:extLst>
              <a:ext uri="{FF2B5EF4-FFF2-40B4-BE49-F238E27FC236}">
                <a16:creationId xmlns:a16="http://schemas.microsoft.com/office/drawing/2014/main" id="{425B4738-3D57-4674-B357-142026E49C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97696" y="6488702"/>
            <a:ext cx="2743200" cy="182880"/>
          </a:xfrm>
        </p:spPr>
        <p:txBody>
          <a:bodyPr rtlCol="0"/>
          <a:lstStyle/>
          <a:p>
            <a:pPr rtl="0"/>
            <a:fld id="{B5CEABB6-07DC-46E8-9B57-56EC44A396E5}" type="slidenum">
              <a:rPr lang="it-IT" smtClean="0"/>
              <a:pPr rtl="0"/>
              <a:t>21</a:t>
            </a:fld>
            <a:endParaRPr lang="it-IT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CC7B3B7E-095B-8C0E-266B-C8F56A29B5BE}"/>
              </a:ext>
            </a:extLst>
          </p:cNvPr>
          <p:cNvSpPr/>
          <p:nvPr/>
        </p:nvSpPr>
        <p:spPr>
          <a:xfrm>
            <a:off x="1865745" y="1625600"/>
            <a:ext cx="3084946" cy="63730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>
                <a:solidFill>
                  <a:schemeClr val="accent3">
                    <a:lumMod val="25000"/>
                  </a:schemeClr>
                </a:solidFill>
              </a:rPr>
              <a:t>Spessore etico/professionale</a:t>
            </a:r>
          </a:p>
        </p:txBody>
      </p:sp>
    </p:spTree>
    <p:extLst>
      <p:ext uri="{BB962C8B-B14F-4D97-AF65-F5344CB8AC3E}">
        <p14:creationId xmlns:p14="http://schemas.microsoft.com/office/powerpoint/2010/main" val="37545783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6684294-49A0-4C63-A7D7-E3BF9E591F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49808"/>
            <a:ext cx="10515600" cy="914400"/>
          </a:xfrm>
        </p:spPr>
        <p:txBody>
          <a:bodyPr rtlCol="0"/>
          <a:lstStyle/>
          <a:p>
            <a:pPr rtl="0"/>
            <a:r>
              <a:rPr lang="it-IT"/>
              <a:t>Figure chiave a sostegno del Percorso di vita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E259ECD5-0EAD-48D0-B30B-16305BC1062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997696" y="6488702"/>
            <a:ext cx="2743200" cy="182880"/>
          </a:xfrm>
        </p:spPr>
        <p:txBody>
          <a:bodyPr rtlCol="0"/>
          <a:lstStyle/>
          <a:p>
            <a:pPr rtl="0"/>
            <a:fld id="{19B51A1E-902D-48AF-9020-955120F399B6}" type="slidenum">
              <a:rPr lang="it-IT" smtClean="0"/>
              <a:pPr rtl="0"/>
              <a:t>22</a:t>
            </a:fld>
            <a:endParaRPr lang="it-IT"/>
          </a:p>
        </p:txBody>
      </p:sp>
      <p:sp>
        <p:nvSpPr>
          <p:cNvPr id="6" name="Segnaposto testo 5">
            <a:extLst>
              <a:ext uri="{FF2B5EF4-FFF2-40B4-BE49-F238E27FC236}">
                <a16:creationId xmlns:a16="http://schemas.microsoft.com/office/drawing/2014/main" id="{A6861FF3-B902-4DEC-B46D-0F2E499C51CF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230910" y="3127677"/>
            <a:ext cx="1579602" cy="457200"/>
          </a:xfrm>
        </p:spPr>
        <p:txBody>
          <a:bodyPr rtlCol="0">
            <a:noAutofit/>
          </a:bodyPr>
          <a:lstStyle/>
          <a:p>
            <a:pPr rtl="0"/>
            <a:r>
              <a:rPr lang="it-IT"/>
              <a:t>2023</a:t>
            </a:r>
          </a:p>
          <a:p>
            <a:pPr rtl="0"/>
            <a:r>
              <a:rPr lang="it-IT" err="1"/>
              <a:t>WorkShop</a:t>
            </a:r>
            <a:endParaRPr lang="it-IT"/>
          </a:p>
        </p:txBody>
      </p:sp>
      <p:sp>
        <p:nvSpPr>
          <p:cNvPr id="7" name="Segnaposto testo 6">
            <a:extLst>
              <a:ext uri="{FF2B5EF4-FFF2-40B4-BE49-F238E27FC236}">
                <a16:creationId xmlns:a16="http://schemas.microsoft.com/office/drawing/2014/main" id="{05941AA2-C85B-41A7-9264-A0C66F32930C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1965960" y="3275117"/>
            <a:ext cx="640080" cy="201776"/>
          </a:xfrm>
        </p:spPr>
        <p:txBody>
          <a:bodyPr rtlCol="0">
            <a:normAutofit fontScale="85000" lnSpcReduction="20000"/>
          </a:bodyPr>
          <a:lstStyle/>
          <a:p>
            <a:pPr rtl="0"/>
            <a:r>
              <a:rPr lang="it-IT"/>
              <a:t>GEN</a:t>
            </a:r>
          </a:p>
        </p:txBody>
      </p:sp>
      <p:sp>
        <p:nvSpPr>
          <p:cNvPr id="8" name="Segnaposto testo 7">
            <a:extLst>
              <a:ext uri="{FF2B5EF4-FFF2-40B4-BE49-F238E27FC236}">
                <a16:creationId xmlns:a16="http://schemas.microsoft.com/office/drawing/2014/main" id="{2C4BD3D3-C7A9-46F1-8ED8-AB8D1BB89262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2753880" y="3275117"/>
            <a:ext cx="640080" cy="201776"/>
          </a:xfrm>
        </p:spPr>
        <p:txBody>
          <a:bodyPr rtlCol="0">
            <a:normAutofit fontScale="85000" lnSpcReduction="20000"/>
          </a:bodyPr>
          <a:lstStyle/>
          <a:p>
            <a:pPr rtl="0"/>
            <a:r>
              <a:rPr lang="it-IT"/>
              <a:t>FEB</a:t>
            </a:r>
          </a:p>
        </p:txBody>
      </p:sp>
      <p:sp>
        <p:nvSpPr>
          <p:cNvPr id="9" name="Segnaposto testo 8">
            <a:extLst>
              <a:ext uri="{FF2B5EF4-FFF2-40B4-BE49-F238E27FC236}">
                <a16:creationId xmlns:a16="http://schemas.microsoft.com/office/drawing/2014/main" id="{873EDDDB-6509-4407-BA35-232AAF9F198D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3541800" y="3275117"/>
            <a:ext cx="640080" cy="201776"/>
          </a:xfrm>
        </p:spPr>
        <p:txBody>
          <a:bodyPr rtlCol="0">
            <a:normAutofit fontScale="85000" lnSpcReduction="20000"/>
          </a:bodyPr>
          <a:lstStyle/>
          <a:p>
            <a:pPr rtl="0"/>
            <a:r>
              <a:rPr lang="it-IT"/>
              <a:t>MAR</a:t>
            </a:r>
          </a:p>
        </p:txBody>
      </p:sp>
      <p:sp>
        <p:nvSpPr>
          <p:cNvPr id="10" name="Segnaposto testo 9">
            <a:extLst>
              <a:ext uri="{FF2B5EF4-FFF2-40B4-BE49-F238E27FC236}">
                <a16:creationId xmlns:a16="http://schemas.microsoft.com/office/drawing/2014/main" id="{A33A061F-AC2A-4E3F-B448-DC6FEC307A53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4329720" y="3275117"/>
            <a:ext cx="640080" cy="201776"/>
          </a:xfrm>
        </p:spPr>
        <p:txBody>
          <a:bodyPr rtlCol="0">
            <a:normAutofit fontScale="85000" lnSpcReduction="20000"/>
          </a:bodyPr>
          <a:lstStyle/>
          <a:p>
            <a:pPr rtl="0"/>
            <a:r>
              <a:rPr lang="it-IT"/>
              <a:t>APR</a:t>
            </a:r>
          </a:p>
        </p:txBody>
      </p:sp>
      <p:sp>
        <p:nvSpPr>
          <p:cNvPr id="11" name="Anno">
            <a:extLst>
              <a:ext uri="{FF2B5EF4-FFF2-40B4-BE49-F238E27FC236}">
                <a16:creationId xmlns:a16="http://schemas.microsoft.com/office/drawing/2014/main" id="{44D29552-2F85-4F4F-9B7F-B79798681FB6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323211" y="4062180"/>
            <a:ext cx="1472756" cy="1531736"/>
          </a:xfrm>
        </p:spPr>
        <p:txBody>
          <a:bodyPr rtlCol="0">
            <a:noAutofit/>
          </a:bodyPr>
          <a:lstStyle/>
          <a:p>
            <a:pPr rtl="0"/>
            <a:r>
              <a:rPr lang="it-IT"/>
              <a:t>2024</a:t>
            </a:r>
          </a:p>
          <a:p>
            <a:pPr rtl="0"/>
            <a:r>
              <a:rPr lang="it-IT"/>
              <a:t>Ipotesi Percorsi formativi </a:t>
            </a:r>
          </a:p>
          <a:p>
            <a:pPr rtl="0"/>
            <a:endParaRPr lang="it-IT"/>
          </a:p>
        </p:txBody>
      </p:sp>
      <p:sp>
        <p:nvSpPr>
          <p:cNvPr id="12" name="Segnaposto testo 11">
            <a:extLst>
              <a:ext uri="{FF2B5EF4-FFF2-40B4-BE49-F238E27FC236}">
                <a16:creationId xmlns:a16="http://schemas.microsoft.com/office/drawing/2014/main" id="{FAC81818-8260-4E49-9FCC-569FDE30B0B1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5117640" y="3275117"/>
            <a:ext cx="640080" cy="201776"/>
          </a:xfrm>
        </p:spPr>
        <p:txBody>
          <a:bodyPr rtlCol="0">
            <a:normAutofit fontScale="85000" lnSpcReduction="20000"/>
          </a:bodyPr>
          <a:lstStyle/>
          <a:p>
            <a:pPr rtl="0"/>
            <a:r>
              <a:rPr lang="it-IT"/>
              <a:t>MAG</a:t>
            </a:r>
          </a:p>
        </p:txBody>
      </p:sp>
      <p:sp>
        <p:nvSpPr>
          <p:cNvPr id="13" name="Segnaposto testo 12">
            <a:extLst>
              <a:ext uri="{FF2B5EF4-FFF2-40B4-BE49-F238E27FC236}">
                <a16:creationId xmlns:a16="http://schemas.microsoft.com/office/drawing/2014/main" id="{D1FD068B-6917-4C40-B40D-5F7B670EA7BE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5905560" y="3275117"/>
            <a:ext cx="640080" cy="201776"/>
          </a:xfrm>
        </p:spPr>
        <p:txBody>
          <a:bodyPr rtlCol="0">
            <a:normAutofit fontScale="85000" lnSpcReduction="20000"/>
          </a:bodyPr>
          <a:lstStyle/>
          <a:p>
            <a:pPr rtl="0"/>
            <a:r>
              <a:rPr lang="it-IT"/>
              <a:t>GIU</a:t>
            </a:r>
          </a:p>
        </p:txBody>
      </p:sp>
      <p:sp>
        <p:nvSpPr>
          <p:cNvPr id="14" name="Segnaposto testo 13">
            <a:extLst>
              <a:ext uri="{FF2B5EF4-FFF2-40B4-BE49-F238E27FC236}">
                <a16:creationId xmlns:a16="http://schemas.microsoft.com/office/drawing/2014/main" id="{EEAE71AD-30AF-4021-B577-B686EC6DA329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6693480" y="3275117"/>
            <a:ext cx="640080" cy="201776"/>
          </a:xfrm>
        </p:spPr>
        <p:txBody>
          <a:bodyPr rtlCol="0">
            <a:normAutofit fontScale="85000" lnSpcReduction="20000"/>
          </a:bodyPr>
          <a:lstStyle/>
          <a:p>
            <a:pPr rtl="0"/>
            <a:r>
              <a:rPr lang="it-IT"/>
              <a:t>LUG</a:t>
            </a:r>
          </a:p>
        </p:txBody>
      </p:sp>
      <p:sp>
        <p:nvSpPr>
          <p:cNvPr id="15" name="Segnaposto testo 14">
            <a:extLst>
              <a:ext uri="{FF2B5EF4-FFF2-40B4-BE49-F238E27FC236}">
                <a16:creationId xmlns:a16="http://schemas.microsoft.com/office/drawing/2014/main" id="{4A477EE3-A17C-4158-91E8-03A401BE96CB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9057240" y="3275117"/>
            <a:ext cx="640080" cy="201776"/>
          </a:xfrm>
        </p:spPr>
        <p:txBody>
          <a:bodyPr rtlCol="0">
            <a:normAutofit fontScale="85000" lnSpcReduction="20000"/>
          </a:bodyPr>
          <a:lstStyle/>
          <a:p>
            <a:pPr rtl="0"/>
            <a:r>
              <a:rPr lang="it-IT"/>
              <a:t>OTT</a:t>
            </a:r>
          </a:p>
        </p:txBody>
      </p:sp>
      <p:sp>
        <p:nvSpPr>
          <p:cNvPr id="16" name="Segnaposto testo 15">
            <a:extLst>
              <a:ext uri="{FF2B5EF4-FFF2-40B4-BE49-F238E27FC236}">
                <a16:creationId xmlns:a16="http://schemas.microsoft.com/office/drawing/2014/main" id="{D8E5FFBE-125E-43C8-A66E-DE8D2FE7AF38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7481400" y="3275117"/>
            <a:ext cx="640080" cy="201776"/>
          </a:xfrm>
        </p:spPr>
        <p:txBody>
          <a:bodyPr rtlCol="0">
            <a:normAutofit fontScale="85000" lnSpcReduction="20000"/>
          </a:bodyPr>
          <a:lstStyle/>
          <a:p>
            <a:pPr rtl="0"/>
            <a:r>
              <a:rPr lang="it-IT"/>
              <a:t>AGO</a:t>
            </a:r>
          </a:p>
        </p:txBody>
      </p:sp>
      <p:sp>
        <p:nvSpPr>
          <p:cNvPr id="17" name="Segnaposto testo 16">
            <a:extLst>
              <a:ext uri="{FF2B5EF4-FFF2-40B4-BE49-F238E27FC236}">
                <a16:creationId xmlns:a16="http://schemas.microsoft.com/office/drawing/2014/main" id="{7209F81D-5EC6-4D97-B0C2-AC00081AB1A7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>
          <a:xfrm>
            <a:off x="8269320" y="3275117"/>
            <a:ext cx="640080" cy="201776"/>
          </a:xfrm>
        </p:spPr>
        <p:txBody>
          <a:bodyPr rtlCol="0">
            <a:normAutofit fontScale="85000" lnSpcReduction="20000"/>
          </a:bodyPr>
          <a:lstStyle/>
          <a:p>
            <a:pPr rtl="0"/>
            <a:r>
              <a:rPr lang="it-IT"/>
              <a:t>SET</a:t>
            </a:r>
          </a:p>
        </p:txBody>
      </p:sp>
      <p:sp>
        <p:nvSpPr>
          <p:cNvPr id="18" name="Segnaposto testo 17">
            <a:extLst>
              <a:ext uri="{FF2B5EF4-FFF2-40B4-BE49-F238E27FC236}">
                <a16:creationId xmlns:a16="http://schemas.microsoft.com/office/drawing/2014/main" id="{C477818B-3CAB-4A39-939D-99E98D2EE682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>
          <a:xfrm>
            <a:off x="9845160" y="3275117"/>
            <a:ext cx="640080" cy="201776"/>
          </a:xfrm>
        </p:spPr>
        <p:txBody>
          <a:bodyPr rtlCol="0">
            <a:normAutofit fontScale="85000" lnSpcReduction="20000"/>
          </a:bodyPr>
          <a:lstStyle/>
          <a:p>
            <a:pPr rtl="0"/>
            <a:r>
              <a:rPr lang="it-IT"/>
              <a:t>NOV</a:t>
            </a:r>
          </a:p>
        </p:txBody>
      </p:sp>
      <p:sp>
        <p:nvSpPr>
          <p:cNvPr id="19" name="Segnaposto testo 18">
            <a:extLst>
              <a:ext uri="{FF2B5EF4-FFF2-40B4-BE49-F238E27FC236}">
                <a16:creationId xmlns:a16="http://schemas.microsoft.com/office/drawing/2014/main" id="{A7907FC8-DAAF-4896-A2B1-C173BF2FAE69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10633085" y="3275117"/>
            <a:ext cx="640080" cy="201776"/>
          </a:xfrm>
        </p:spPr>
        <p:txBody>
          <a:bodyPr rtlCol="0">
            <a:normAutofit fontScale="85000" lnSpcReduction="20000"/>
          </a:bodyPr>
          <a:lstStyle/>
          <a:p>
            <a:pPr rtl="0"/>
            <a:r>
              <a:rPr lang="it-IT"/>
              <a:t>DIC</a:t>
            </a:r>
          </a:p>
        </p:txBody>
      </p:sp>
      <p:sp>
        <p:nvSpPr>
          <p:cNvPr id="20" name="Segnaposto testo 19">
            <a:extLst>
              <a:ext uri="{FF2B5EF4-FFF2-40B4-BE49-F238E27FC236}">
                <a16:creationId xmlns:a16="http://schemas.microsoft.com/office/drawing/2014/main" id="{FEC65619-A68A-4D21-9D17-40F8692EF196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1969915" y="4062181"/>
            <a:ext cx="640080" cy="201776"/>
          </a:xfrm>
        </p:spPr>
        <p:txBody>
          <a:bodyPr rtlCol="0">
            <a:normAutofit fontScale="85000" lnSpcReduction="20000"/>
          </a:bodyPr>
          <a:lstStyle/>
          <a:p>
            <a:pPr rtl="0"/>
            <a:r>
              <a:rPr lang="it-IT"/>
              <a:t>GEN</a:t>
            </a:r>
          </a:p>
        </p:txBody>
      </p:sp>
      <p:sp>
        <p:nvSpPr>
          <p:cNvPr id="21" name="Segnaposto testo 20">
            <a:extLst>
              <a:ext uri="{FF2B5EF4-FFF2-40B4-BE49-F238E27FC236}">
                <a16:creationId xmlns:a16="http://schemas.microsoft.com/office/drawing/2014/main" id="{D9C4CCA5-A2BE-4897-994D-9B1669D69FD3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2757602" y="4062181"/>
            <a:ext cx="640080" cy="201776"/>
          </a:xfrm>
        </p:spPr>
        <p:txBody>
          <a:bodyPr rtlCol="0">
            <a:normAutofit fontScale="85000" lnSpcReduction="20000"/>
          </a:bodyPr>
          <a:lstStyle/>
          <a:p>
            <a:pPr rtl="0"/>
            <a:r>
              <a:rPr lang="it-IT"/>
              <a:t>FEB</a:t>
            </a:r>
          </a:p>
        </p:txBody>
      </p:sp>
      <p:sp>
        <p:nvSpPr>
          <p:cNvPr id="22" name="Segnaposto testo 21">
            <a:extLst>
              <a:ext uri="{FF2B5EF4-FFF2-40B4-BE49-F238E27FC236}">
                <a16:creationId xmlns:a16="http://schemas.microsoft.com/office/drawing/2014/main" id="{0C5FD452-DC3E-4D62-B19B-0A79E604A8A8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3545289" y="4062181"/>
            <a:ext cx="640080" cy="201776"/>
          </a:xfrm>
        </p:spPr>
        <p:txBody>
          <a:bodyPr rtlCol="0">
            <a:normAutofit fontScale="85000" lnSpcReduction="20000"/>
          </a:bodyPr>
          <a:lstStyle/>
          <a:p>
            <a:pPr rtl="0"/>
            <a:r>
              <a:rPr lang="it-IT"/>
              <a:t>MAR</a:t>
            </a:r>
          </a:p>
        </p:txBody>
      </p:sp>
      <p:sp>
        <p:nvSpPr>
          <p:cNvPr id="23" name="Segnaposto testo 22">
            <a:extLst>
              <a:ext uri="{FF2B5EF4-FFF2-40B4-BE49-F238E27FC236}">
                <a16:creationId xmlns:a16="http://schemas.microsoft.com/office/drawing/2014/main" id="{96D290B2-F312-4D9A-96C7-D40523406AC5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>
          <a:xfrm>
            <a:off x="4332976" y="4062181"/>
            <a:ext cx="640080" cy="201776"/>
          </a:xfrm>
        </p:spPr>
        <p:txBody>
          <a:bodyPr rtlCol="0">
            <a:normAutofit fontScale="85000" lnSpcReduction="20000"/>
          </a:bodyPr>
          <a:lstStyle/>
          <a:p>
            <a:pPr rtl="0"/>
            <a:r>
              <a:rPr lang="it-IT"/>
              <a:t>APR</a:t>
            </a:r>
          </a:p>
        </p:txBody>
      </p:sp>
      <p:sp>
        <p:nvSpPr>
          <p:cNvPr id="24" name="Segnaposto testo 23">
            <a:extLst>
              <a:ext uri="{FF2B5EF4-FFF2-40B4-BE49-F238E27FC236}">
                <a16:creationId xmlns:a16="http://schemas.microsoft.com/office/drawing/2014/main" id="{80E52477-0BA9-471B-B2C2-F1A03FCF188F}"/>
              </a:ext>
            </a:extLst>
          </p:cNvPr>
          <p:cNvSpPr>
            <a:spLocks noGrp="1"/>
          </p:cNvSpPr>
          <p:nvPr>
            <p:ph type="body" sz="quarter" idx="51"/>
          </p:nvPr>
        </p:nvSpPr>
        <p:spPr>
          <a:xfrm>
            <a:off x="5120663" y="4062181"/>
            <a:ext cx="640080" cy="201776"/>
          </a:xfrm>
        </p:spPr>
        <p:txBody>
          <a:bodyPr rtlCol="0">
            <a:normAutofit fontScale="85000" lnSpcReduction="20000"/>
          </a:bodyPr>
          <a:lstStyle/>
          <a:p>
            <a:pPr rtl="0"/>
            <a:r>
              <a:rPr lang="it-IT"/>
              <a:t>MAG</a:t>
            </a:r>
          </a:p>
        </p:txBody>
      </p:sp>
      <p:sp>
        <p:nvSpPr>
          <p:cNvPr id="25" name="Segnaposto testo 24">
            <a:extLst>
              <a:ext uri="{FF2B5EF4-FFF2-40B4-BE49-F238E27FC236}">
                <a16:creationId xmlns:a16="http://schemas.microsoft.com/office/drawing/2014/main" id="{70D1D022-03FA-47E6-8430-252C6D5B4C4E}"/>
              </a:ext>
            </a:extLst>
          </p:cNvPr>
          <p:cNvSpPr>
            <a:spLocks noGrp="1"/>
          </p:cNvSpPr>
          <p:nvPr>
            <p:ph type="body" sz="quarter" idx="52"/>
          </p:nvPr>
        </p:nvSpPr>
        <p:spPr>
          <a:xfrm>
            <a:off x="5908350" y="4062181"/>
            <a:ext cx="640080" cy="201776"/>
          </a:xfrm>
        </p:spPr>
        <p:txBody>
          <a:bodyPr rtlCol="0">
            <a:normAutofit fontScale="85000" lnSpcReduction="20000"/>
          </a:bodyPr>
          <a:lstStyle/>
          <a:p>
            <a:pPr rtl="0"/>
            <a:r>
              <a:rPr lang="it-IT"/>
              <a:t>GIU</a:t>
            </a:r>
          </a:p>
        </p:txBody>
      </p:sp>
      <p:sp>
        <p:nvSpPr>
          <p:cNvPr id="26" name="Segnaposto testo 25">
            <a:extLst>
              <a:ext uri="{FF2B5EF4-FFF2-40B4-BE49-F238E27FC236}">
                <a16:creationId xmlns:a16="http://schemas.microsoft.com/office/drawing/2014/main" id="{FA7483FC-7290-41B1-B371-ECA1174519DE}"/>
              </a:ext>
            </a:extLst>
          </p:cNvPr>
          <p:cNvSpPr>
            <a:spLocks noGrp="1"/>
          </p:cNvSpPr>
          <p:nvPr>
            <p:ph type="body" sz="quarter" idx="53"/>
          </p:nvPr>
        </p:nvSpPr>
        <p:spPr>
          <a:xfrm>
            <a:off x="6696037" y="4062181"/>
            <a:ext cx="640080" cy="201776"/>
          </a:xfrm>
        </p:spPr>
        <p:txBody>
          <a:bodyPr rtlCol="0">
            <a:normAutofit fontScale="85000" lnSpcReduction="20000"/>
          </a:bodyPr>
          <a:lstStyle/>
          <a:p>
            <a:pPr rtl="0"/>
            <a:r>
              <a:rPr lang="it-IT"/>
              <a:t>LUG</a:t>
            </a:r>
          </a:p>
        </p:txBody>
      </p:sp>
      <p:sp>
        <p:nvSpPr>
          <p:cNvPr id="27" name="Segnaposto testo 26">
            <a:extLst>
              <a:ext uri="{FF2B5EF4-FFF2-40B4-BE49-F238E27FC236}">
                <a16:creationId xmlns:a16="http://schemas.microsoft.com/office/drawing/2014/main" id="{1787EDAC-5EAB-4A0D-9BD2-D6E9FD0B26A1}"/>
              </a:ext>
            </a:extLst>
          </p:cNvPr>
          <p:cNvSpPr>
            <a:spLocks noGrp="1"/>
          </p:cNvSpPr>
          <p:nvPr>
            <p:ph type="body" sz="quarter" idx="54"/>
          </p:nvPr>
        </p:nvSpPr>
        <p:spPr>
          <a:xfrm>
            <a:off x="9059098" y="4062181"/>
            <a:ext cx="640080" cy="201776"/>
          </a:xfrm>
        </p:spPr>
        <p:txBody>
          <a:bodyPr rtlCol="0">
            <a:normAutofit fontScale="85000" lnSpcReduction="20000"/>
          </a:bodyPr>
          <a:lstStyle/>
          <a:p>
            <a:pPr rtl="0"/>
            <a:r>
              <a:rPr lang="it-IT"/>
              <a:t>OTT</a:t>
            </a:r>
          </a:p>
        </p:txBody>
      </p:sp>
      <p:sp>
        <p:nvSpPr>
          <p:cNvPr id="28" name="Segnaposto testo 27">
            <a:extLst>
              <a:ext uri="{FF2B5EF4-FFF2-40B4-BE49-F238E27FC236}">
                <a16:creationId xmlns:a16="http://schemas.microsoft.com/office/drawing/2014/main" id="{D149E385-DCE9-4DC9-8F0A-F8BAF02D9797}"/>
              </a:ext>
            </a:extLst>
          </p:cNvPr>
          <p:cNvSpPr>
            <a:spLocks noGrp="1"/>
          </p:cNvSpPr>
          <p:nvPr>
            <p:ph type="body" sz="quarter" idx="55"/>
          </p:nvPr>
        </p:nvSpPr>
        <p:spPr>
          <a:xfrm>
            <a:off x="7483724" y="4062181"/>
            <a:ext cx="640080" cy="201776"/>
          </a:xfrm>
        </p:spPr>
        <p:txBody>
          <a:bodyPr rtlCol="0">
            <a:normAutofit fontScale="85000" lnSpcReduction="20000"/>
          </a:bodyPr>
          <a:lstStyle/>
          <a:p>
            <a:pPr rtl="0"/>
            <a:r>
              <a:rPr lang="it-IT"/>
              <a:t>AGO</a:t>
            </a:r>
          </a:p>
        </p:txBody>
      </p:sp>
      <p:sp>
        <p:nvSpPr>
          <p:cNvPr id="29" name="Segnaposto testo 28">
            <a:extLst>
              <a:ext uri="{FF2B5EF4-FFF2-40B4-BE49-F238E27FC236}">
                <a16:creationId xmlns:a16="http://schemas.microsoft.com/office/drawing/2014/main" id="{B7A506EE-32D5-4685-97A6-8FDFEF238C43}"/>
              </a:ext>
            </a:extLst>
          </p:cNvPr>
          <p:cNvSpPr>
            <a:spLocks noGrp="1"/>
          </p:cNvSpPr>
          <p:nvPr>
            <p:ph type="body" sz="quarter" idx="56"/>
          </p:nvPr>
        </p:nvSpPr>
        <p:spPr>
          <a:xfrm>
            <a:off x="8271411" y="4062181"/>
            <a:ext cx="640080" cy="201776"/>
          </a:xfrm>
        </p:spPr>
        <p:txBody>
          <a:bodyPr rtlCol="0">
            <a:normAutofit fontScale="85000" lnSpcReduction="20000"/>
          </a:bodyPr>
          <a:lstStyle/>
          <a:p>
            <a:pPr rtl="0"/>
            <a:r>
              <a:rPr lang="it-IT"/>
              <a:t>SET</a:t>
            </a:r>
          </a:p>
        </p:txBody>
      </p:sp>
      <p:sp>
        <p:nvSpPr>
          <p:cNvPr id="30" name="Segnaposto testo 29">
            <a:extLst>
              <a:ext uri="{FF2B5EF4-FFF2-40B4-BE49-F238E27FC236}">
                <a16:creationId xmlns:a16="http://schemas.microsoft.com/office/drawing/2014/main" id="{E80CB353-63CA-4305-9748-807B6905DBFF}"/>
              </a:ext>
            </a:extLst>
          </p:cNvPr>
          <p:cNvSpPr>
            <a:spLocks noGrp="1"/>
          </p:cNvSpPr>
          <p:nvPr>
            <p:ph type="body" sz="quarter" idx="57"/>
          </p:nvPr>
        </p:nvSpPr>
        <p:spPr>
          <a:xfrm>
            <a:off x="9846785" y="4062181"/>
            <a:ext cx="640080" cy="201776"/>
          </a:xfrm>
        </p:spPr>
        <p:txBody>
          <a:bodyPr rtlCol="0">
            <a:normAutofit fontScale="85000" lnSpcReduction="20000"/>
          </a:bodyPr>
          <a:lstStyle/>
          <a:p>
            <a:pPr rtl="0"/>
            <a:r>
              <a:rPr lang="it-IT"/>
              <a:t>NOV</a:t>
            </a:r>
          </a:p>
        </p:txBody>
      </p:sp>
      <p:sp>
        <p:nvSpPr>
          <p:cNvPr id="31" name="Segnaposto testo 30">
            <a:extLst>
              <a:ext uri="{FF2B5EF4-FFF2-40B4-BE49-F238E27FC236}">
                <a16:creationId xmlns:a16="http://schemas.microsoft.com/office/drawing/2014/main" id="{1B52C010-5159-4F61-821F-E73647E7C066}"/>
              </a:ext>
            </a:extLst>
          </p:cNvPr>
          <p:cNvSpPr>
            <a:spLocks noGrp="1"/>
          </p:cNvSpPr>
          <p:nvPr>
            <p:ph type="body" sz="quarter" idx="58"/>
          </p:nvPr>
        </p:nvSpPr>
        <p:spPr>
          <a:xfrm>
            <a:off x="10634472" y="4062181"/>
            <a:ext cx="640080" cy="201776"/>
          </a:xfrm>
        </p:spPr>
        <p:txBody>
          <a:bodyPr rtlCol="0">
            <a:normAutofit fontScale="85000" lnSpcReduction="20000"/>
          </a:bodyPr>
          <a:lstStyle/>
          <a:p>
            <a:pPr rtl="0"/>
            <a:r>
              <a:rPr lang="it-IT"/>
              <a:t>DIC</a:t>
            </a:r>
          </a:p>
        </p:txBody>
      </p:sp>
      <p:sp>
        <p:nvSpPr>
          <p:cNvPr id="58" name="Segnaposto data 57">
            <a:extLst>
              <a:ext uri="{FF2B5EF4-FFF2-40B4-BE49-F238E27FC236}">
                <a16:creationId xmlns:a16="http://schemas.microsoft.com/office/drawing/2014/main" id="{1A5E9665-4260-4782-8F23-26804335093E}"/>
              </a:ext>
            </a:extLst>
          </p:cNvPr>
          <p:cNvSpPr>
            <a:spLocks noGrp="1"/>
          </p:cNvSpPr>
          <p:nvPr>
            <p:ph type="dt" sz="half" idx="60"/>
          </p:nvPr>
        </p:nvSpPr>
        <p:spPr>
          <a:xfrm>
            <a:off x="457200" y="6356350"/>
            <a:ext cx="2743200" cy="365125"/>
          </a:xfrm>
        </p:spPr>
        <p:txBody>
          <a:bodyPr rtlCol="0"/>
          <a:lstStyle/>
          <a:p>
            <a:pPr rtl="0"/>
            <a:r>
              <a:rPr lang="it-IT"/>
              <a:t>2023</a:t>
            </a:r>
          </a:p>
        </p:txBody>
      </p:sp>
      <p:sp>
        <p:nvSpPr>
          <p:cNvPr id="80" name="Segnaposto testo 31">
            <a:extLst>
              <a:ext uri="{FF2B5EF4-FFF2-40B4-BE49-F238E27FC236}">
                <a16:creationId xmlns:a16="http://schemas.microsoft.com/office/drawing/2014/main" id="{10244924-1990-4A3C-944E-847901747821}"/>
              </a:ext>
            </a:extLst>
          </p:cNvPr>
          <p:cNvSpPr txBox="1">
            <a:spLocks/>
          </p:cNvSpPr>
          <p:nvPr/>
        </p:nvSpPr>
        <p:spPr>
          <a:xfrm>
            <a:off x="2724468" y="1904744"/>
            <a:ext cx="2081083" cy="85725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9050">
            <a:solidFill>
              <a:schemeClr val="tx2"/>
            </a:solidFill>
          </a:ln>
        </p:spPr>
        <p:txBody>
          <a:bodyPr vert="horz" lIns="0" tIns="274320" rIns="0" bIns="0" rtlCol="0" anchor="t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Calibri" panose="020F0502020204030204" pitchFamily="34" charset="0"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42925" indent="-2762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96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763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430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r>
              <a:rPr lang="it-IT" sz="1100" spc="30">
                <a:solidFill>
                  <a:schemeClr val="accent3">
                    <a:lumMod val="25000"/>
                  </a:schemeClr>
                </a:solidFill>
                <a:latin typeface="+mn-lt"/>
              </a:rPr>
              <a:t>AMMINISTRATORE DI SOSTEGNO</a:t>
            </a:r>
          </a:p>
        </p:txBody>
      </p:sp>
      <p:sp>
        <p:nvSpPr>
          <p:cNvPr id="38" name="Segnaposto testo 31">
            <a:extLst>
              <a:ext uri="{FF2B5EF4-FFF2-40B4-BE49-F238E27FC236}">
                <a16:creationId xmlns:a16="http://schemas.microsoft.com/office/drawing/2014/main" id="{607DCFEC-829E-4B9D-9E7F-72EDD3917269}"/>
              </a:ext>
            </a:extLst>
          </p:cNvPr>
          <p:cNvSpPr txBox="1">
            <a:spLocks/>
          </p:cNvSpPr>
          <p:nvPr/>
        </p:nvSpPr>
        <p:spPr>
          <a:xfrm>
            <a:off x="4969800" y="1895476"/>
            <a:ext cx="1509889" cy="857250"/>
          </a:xfrm>
          <a:prstGeom prst="rect">
            <a:avLst/>
          </a:prstGeom>
          <a:noFill/>
          <a:ln w="19050">
            <a:solidFill>
              <a:schemeClr val="tx2"/>
            </a:solidFill>
          </a:ln>
        </p:spPr>
        <p:txBody>
          <a:bodyPr vert="horz" lIns="0" tIns="274320" rIns="0" bIns="0" rtlCol="0" anchor="t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Calibri" panose="020F0502020204030204" pitchFamily="34" charset="0"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42925" indent="-2762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96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763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430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r>
              <a:rPr lang="it-IT" sz="1100" spc="30">
                <a:solidFill>
                  <a:schemeClr val="accent3">
                    <a:lumMod val="25000"/>
                  </a:schemeClr>
                </a:solidFill>
                <a:latin typeface="+mn-lt"/>
              </a:rPr>
              <a:t>EDUCATORE TERRITORIALE</a:t>
            </a:r>
          </a:p>
        </p:txBody>
      </p:sp>
      <p:sp>
        <p:nvSpPr>
          <p:cNvPr id="34" name="Segnaposto testo 31">
            <a:extLst>
              <a:ext uri="{FF2B5EF4-FFF2-40B4-BE49-F238E27FC236}">
                <a16:creationId xmlns:a16="http://schemas.microsoft.com/office/drawing/2014/main" id="{7FB66D8F-42FB-4D6F-B5C7-E8A2704C4D5D}"/>
              </a:ext>
            </a:extLst>
          </p:cNvPr>
          <p:cNvSpPr txBox="1">
            <a:spLocks/>
          </p:cNvSpPr>
          <p:nvPr/>
        </p:nvSpPr>
        <p:spPr>
          <a:xfrm>
            <a:off x="8335883" y="1895476"/>
            <a:ext cx="2081083" cy="857250"/>
          </a:xfrm>
          <a:prstGeom prst="rect">
            <a:avLst/>
          </a:prstGeom>
          <a:noFill/>
          <a:ln w="19050">
            <a:solidFill>
              <a:schemeClr val="tx2"/>
            </a:solidFill>
          </a:ln>
        </p:spPr>
        <p:txBody>
          <a:bodyPr vert="horz" lIns="0" tIns="274320" rIns="0" bIns="0" rtlCol="0" anchor="t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Calibri" panose="020F0502020204030204" pitchFamily="34" charset="0"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42925" indent="-2762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96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763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430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r>
              <a:rPr lang="it-IT" sz="1100" spc="30">
                <a:solidFill>
                  <a:schemeClr val="accent3">
                    <a:lumMod val="25000"/>
                  </a:schemeClr>
                </a:solidFill>
                <a:latin typeface="+mn-lt"/>
                <a:cs typeface="Calibri Light"/>
              </a:rPr>
              <a:t>FACILITATORE del </a:t>
            </a:r>
          </a:p>
          <a:p>
            <a:pPr rtl="0"/>
            <a:r>
              <a:rPr lang="it-IT" sz="1100" spc="30">
                <a:solidFill>
                  <a:schemeClr val="accent3">
                    <a:lumMod val="25000"/>
                  </a:schemeClr>
                </a:solidFill>
                <a:latin typeface="+mn-lt"/>
                <a:cs typeface="Calibri Light"/>
              </a:rPr>
              <a:t>BUDGET DI SALUTE/</a:t>
            </a:r>
            <a:r>
              <a:rPr lang="it-IT" sz="1100" spc="30" err="1">
                <a:solidFill>
                  <a:schemeClr val="accent3">
                    <a:lumMod val="25000"/>
                  </a:schemeClr>
                </a:solidFill>
                <a:latin typeface="+mn-lt"/>
                <a:cs typeface="Calibri Light"/>
              </a:rPr>
              <a:t>PdV</a:t>
            </a:r>
            <a:endParaRPr lang="it-IT" sz="1100" spc="30">
              <a:solidFill>
                <a:schemeClr val="accent3">
                  <a:lumMod val="25000"/>
                </a:schemeClr>
              </a:solidFill>
              <a:latin typeface="+mn-lt"/>
            </a:endParaRPr>
          </a:p>
        </p:txBody>
      </p:sp>
      <p:cxnSp>
        <p:nvCxnSpPr>
          <p:cNvPr id="45" name="Connettore diritto 44">
            <a:extLst>
              <a:ext uri="{FF2B5EF4-FFF2-40B4-BE49-F238E27FC236}">
                <a16:creationId xmlns:a16="http://schemas.microsoft.com/office/drawing/2014/main" id="{7AAE5EC1-092E-4A01-B866-C63F654AC3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649760" y="2761994"/>
            <a:ext cx="0" cy="365760"/>
          </a:xfrm>
          <a:prstGeom prst="line">
            <a:avLst/>
          </a:prstGeom>
          <a:ln w="19050">
            <a:solidFill>
              <a:schemeClr val="tx2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nettore diritto 46">
            <a:extLst>
              <a:ext uri="{FF2B5EF4-FFF2-40B4-BE49-F238E27FC236}">
                <a16:creationId xmlns:a16="http://schemas.microsoft.com/office/drawing/2014/main" id="{75E1C21F-EF32-4CA2-BCB8-D7FA7A59B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5436076" y="2752725"/>
            <a:ext cx="0" cy="365760"/>
          </a:xfrm>
          <a:prstGeom prst="line">
            <a:avLst/>
          </a:prstGeom>
          <a:ln w="19050">
            <a:solidFill>
              <a:schemeClr val="tx2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nettore diritto 47">
            <a:extLst>
              <a:ext uri="{FF2B5EF4-FFF2-40B4-BE49-F238E27FC236}">
                <a16:creationId xmlns:a16="http://schemas.microsoft.com/office/drawing/2014/main" id="{53BC501E-8914-41D2-8643-052558AA1E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9373806" y="2752725"/>
            <a:ext cx="0" cy="365760"/>
          </a:xfrm>
          <a:prstGeom prst="line">
            <a:avLst/>
          </a:prstGeom>
          <a:ln w="19050">
            <a:solidFill>
              <a:schemeClr val="tx2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ttangolo 31">
            <a:extLst>
              <a:ext uri="{FF2B5EF4-FFF2-40B4-BE49-F238E27FC236}">
                <a16:creationId xmlns:a16="http://schemas.microsoft.com/office/drawing/2014/main" id="{8E8B4812-373C-48D2-81EE-1A2C891D60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002507" y="3695391"/>
            <a:ext cx="13716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/>
          </a:p>
        </p:txBody>
      </p:sp>
      <p:sp>
        <p:nvSpPr>
          <p:cNvPr id="33" name="Rettangolo 32">
            <a:extLst>
              <a:ext uri="{FF2B5EF4-FFF2-40B4-BE49-F238E27FC236}">
                <a16:creationId xmlns:a16="http://schemas.microsoft.com/office/drawing/2014/main" id="{4120564C-435D-4C3C-ACCB-565B8D5CE5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381144" y="3696141"/>
            <a:ext cx="13716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/>
          </a:p>
        </p:txBody>
      </p:sp>
      <p:sp>
        <p:nvSpPr>
          <p:cNvPr id="44" name="Rettangolo 43">
            <a:extLst>
              <a:ext uri="{FF2B5EF4-FFF2-40B4-BE49-F238E27FC236}">
                <a16:creationId xmlns:a16="http://schemas.microsoft.com/office/drawing/2014/main" id="{9E0BB70D-4AE5-4E05-A59F-07B0B96891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956661" y="3694176"/>
            <a:ext cx="13716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/>
          </a:p>
        </p:txBody>
      </p:sp>
      <p:sp>
        <p:nvSpPr>
          <p:cNvPr id="46" name="Rettangolo 45">
            <a:extLst>
              <a:ext uri="{FF2B5EF4-FFF2-40B4-BE49-F238E27FC236}">
                <a16:creationId xmlns:a16="http://schemas.microsoft.com/office/drawing/2014/main" id="{12D66B5C-1D4B-412C-AFE4-79D0F811B6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335298" y="3694176"/>
            <a:ext cx="13716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/>
          </a:p>
        </p:txBody>
      </p:sp>
      <p:sp>
        <p:nvSpPr>
          <p:cNvPr id="54" name="Rettangolo 53">
            <a:extLst>
              <a:ext uri="{FF2B5EF4-FFF2-40B4-BE49-F238E27FC236}">
                <a16:creationId xmlns:a16="http://schemas.microsoft.com/office/drawing/2014/main" id="{840075D7-F0FC-41C2-A790-EECF18FBA1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884545" y="3694176"/>
            <a:ext cx="13716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/>
          </a:p>
        </p:txBody>
      </p:sp>
      <p:cxnSp>
        <p:nvCxnSpPr>
          <p:cNvPr id="49" name="Connettore diritto 48">
            <a:extLst>
              <a:ext uri="{FF2B5EF4-FFF2-40B4-BE49-F238E27FC236}">
                <a16:creationId xmlns:a16="http://schemas.microsoft.com/office/drawing/2014/main" id="{9F9EC6C0-1013-478D-9D38-F5E0A03C22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rot="10800000">
            <a:off x="3072384" y="4379767"/>
            <a:ext cx="0" cy="365760"/>
          </a:xfrm>
          <a:prstGeom prst="line">
            <a:avLst/>
          </a:prstGeom>
          <a:ln w="19050">
            <a:solidFill>
              <a:schemeClr val="tx2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nettore diritto 49">
            <a:extLst>
              <a:ext uri="{FF2B5EF4-FFF2-40B4-BE49-F238E27FC236}">
                <a16:creationId xmlns:a16="http://schemas.microsoft.com/office/drawing/2014/main" id="{000161CD-EB22-4A39-B831-F62D3980F0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rot="10800000">
            <a:off x="5492231" y="4362818"/>
            <a:ext cx="0" cy="365760"/>
          </a:xfrm>
          <a:prstGeom prst="line">
            <a:avLst/>
          </a:prstGeom>
          <a:ln w="19050">
            <a:solidFill>
              <a:schemeClr val="tx2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nettore diritto 50">
            <a:extLst>
              <a:ext uri="{FF2B5EF4-FFF2-40B4-BE49-F238E27FC236}">
                <a16:creationId xmlns:a16="http://schemas.microsoft.com/office/drawing/2014/main" id="{08DB31DC-8655-4956-9B1E-754B8549DC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rot="10800000">
            <a:off x="9403878" y="4362819"/>
            <a:ext cx="0" cy="365760"/>
          </a:xfrm>
          <a:prstGeom prst="line">
            <a:avLst/>
          </a:prstGeom>
          <a:ln w="19050">
            <a:solidFill>
              <a:schemeClr val="tx2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Segnaposto testo 31">
            <a:extLst>
              <a:ext uri="{FF2B5EF4-FFF2-40B4-BE49-F238E27FC236}">
                <a16:creationId xmlns:a16="http://schemas.microsoft.com/office/drawing/2014/main" id="{0322F7C2-6007-4413-B0AC-012350267DE3}"/>
              </a:ext>
            </a:extLst>
          </p:cNvPr>
          <p:cNvSpPr txBox="1">
            <a:spLocks/>
          </p:cNvSpPr>
          <p:nvPr/>
        </p:nvSpPr>
        <p:spPr>
          <a:xfrm>
            <a:off x="2022475" y="4745527"/>
            <a:ext cx="2081083" cy="857250"/>
          </a:xfrm>
          <a:prstGeom prst="rect">
            <a:avLst/>
          </a:prstGeom>
          <a:noFill/>
          <a:ln w="19050">
            <a:solidFill>
              <a:schemeClr val="tx2"/>
            </a:solidFill>
          </a:ln>
        </p:spPr>
        <p:txBody>
          <a:bodyPr vert="horz" lIns="0" tIns="274320" rIns="0" bIns="0" rtlCol="0" anchor="t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Calibri" panose="020F0502020204030204" pitchFamily="34" charset="0"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42925" indent="-2762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96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763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430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r>
              <a:rPr lang="it-IT" sz="1100" spc="30">
                <a:solidFill>
                  <a:schemeClr val="accent3">
                    <a:lumMod val="25000"/>
                  </a:schemeClr>
                </a:solidFill>
                <a:latin typeface="+mn-lt"/>
              </a:rPr>
              <a:t>CORSO </a:t>
            </a:r>
          </a:p>
          <a:p>
            <a:pPr rtl="0"/>
            <a:r>
              <a:rPr lang="it-IT" sz="1100" spc="30">
                <a:solidFill>
                  <a:schemeClr val="accent3">
                    <a:lumMod val="25000"/>
                  </a:schemeClr>
                </a:solidFill>
                <a:latin typeface="+mn-lt"/>
              </a:rPr>
              <a:t>AMMINISTRATORE DI SOSTEGNO</a:t>
            </a:r>
          </a:p>
        </p:txBody>
      </p:sp>
      <p:sp>
        <p:nvSpPr>
          <p:cNvPr id="42" name="Segnaposto testo 31">
            <a:extLst>
              <a:ext uri="{FF2B5EF4-FFF2-40B4-BE49-F238E27FC236}">
                <a16:creationId xmlns:a16="http://schemas.microsoft.com/office/drawing/2014/main" id="{98DDA43F-34CF-4E57-97F0-535BCBD8A38F}"/>
              </a:ext>
            </a:extLst>
          </p:cNvPr>
          <p:cNvSpPr txBox="1">
            <a:spLocks/>
          </p:cNvSpPr>
          <p:nvPr/>
        </p:nvSpPr>
        <p:spPr>
          <a:xfrm>
            <a:off x="4464557" y="4736666"/>
            <a:ext cx="2081083" cy="85725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2"/>
            </a:solidFill>
          </a:ln>
        </p:spPr>
        <p:txBody>
          <a:bodyPr vert="horz" lIns="0" tIns="274320" rIns="0" bIns="0" rtlCol="0" anchor="t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Calibri" panose="020F0502020204030204" pitchFamily="34" charset="0"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42925" indent="-2762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96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763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430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r>
              <a:rPr lang="it-IT" sz="1100" spc="30">
                <a:solidFill>
                  <a:schemeClr val="tx1"/>
                </a:solidFill>
                <a:latin typeface="+mn-lt"/>
              </a:rPr>
              <a:t>CORSO</a:t>
            </a:r>
          </a:p>
          <a:p>
            <a:pPr rtl="0"/>
            <a:r>
              <a:rPr lang="it-IT" sz="1100" spc="30">
                <a:solidFill>
                  <a:schemeClr val="tx1"/>
                </a:solidFill>
                <a:latin typeface="+mn-lt"/>
              </a:rPr>
              <a:t>EDUCATORE TERRITORIALE</a:t>
            </a:r>
          </a:p>
        </p:txBody>
      </p:sp>
      <p:sp>
        <p:nvSpPr>
          <p:cNvPr id="36" name="Segnaposto testo 31">
            <a:extLst>
              <a:ext uri="{FF2B5EF4-FFF2-40B4-BE49-F238E27FC236}">
                <a16:creationId xmlns:a16="http://schemas.microsoft.com/office/drawing/2014/main" id="{FD461938-72FB-4E5D-80CD-DE5F3EE1D5AE}"/>
              </a:ext>
            </a:extLst>
          </p:cNvPr>
          <p:cNvSpPr txBox="1">
            <a:spLocks/>
          </p:cNvSpPr>
          <p:nvPr/>
        </p:nvSpPr>
        <p:spPr>
          <a:xfrm>
            <a:off x="8363336" y="4745527"/>
            <a:ext cx="2081083" cy="857250"/>
          </a:xfrm>
          <a:prstGeom prst="rect">
            <a:avLst/>
          </a:prstGeom>
          <a:noFill/>
          <a:ln w="19050">
            <a:solidFill>
              <a:schemeClr val="tx2"/>
            </a:solidFill>
          </a:ln>
        </p:spPr>
        <p:txBody>
          <a:bodyPr vert="horz" lIns="0" tIns="274320" rIns="0" bIns="0" rtlCol="0" anchor="t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Calibri" panose="020F0502020204030204" pitchFamily="34" charset="0"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42925" indent="-2762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96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763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430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r>
              <a:rPr lang="it-IT" sz="1100" spc="30">
                <a:solidFill>
                  <a:schemeClr val="accent3">
                    <a:lumMod val="25000"/>
                  </a:schemeClr>
                </a:solidFill>
                <a:latin typeface="+mn-lt"/>
              </a:rPr>
              <a:t>CORSO FACILITATORE del BUDGET di SALUTE/</a:t>
            </a:r>
            <a:r>
              <a:rPr lang="it-IT" sz="1100" spc="30" err="1">
                <a:solidFill>
                  <a:schemeClr val="accent3">
                    <a:lumMod val="25000"/>
                  </a:schemeClr>
                </a:solidFill>
                <a:latin typeface="+mn-lt"/>
              </a:rPr>
              <a:t>PdV</a:t>
            </a:r>
            <a:endParaRPr lang="it-IT" sz="1100" spc="30">
              <a:solidFill>
                <a:schemeClr val="accent3">
                  <a:lumMod val="25000"/>
                </a:schemeClr>
              </a:solidFill>
              <a:latin typeface="+mn-lt"/>
            </a:endParaRPr>
          </a:p>
        </p:txBody>
      </p:sp>
      <p:sp>
        <p:nvSpPr>
          <p:cNvPr id="53" name="Segnaposto testo 31">
            <a:extLst>
              <a:ext uri="{FF2B5EF4-FFF2-40B4-BE49-F238E27FC236}">
                <a16:creationId xmlns:a16="http://schemas.microsoft.com/office/drawing/2014/main" id="{81ED5311-9B9C-A28E-439A-28384AAE7FDB}"/>
              </a:ext>
            </a:extLst>
          </p:cNvPr>
          <p:cNvSpPr txBox="1">
            <a:spLocks/>
          </p:cNvSpPr>
          <p:nvPr/>
        </p:nvSpPr>
        <p:spPr>
          <a:xfrm>
            <a:off x="3765009" y="6029513"/>
            <a:ext cx="2511605" cy="660284"/>
          </a:xfrm>
          <a:prstGeom prst="rect">
            <a:avLst/>
          </a:prstGeom>
          <a:solidFill>
            <a:srgbClr val="1D9AE7"/>
          </a:solidFill>
          <a:ln w="19050">
            <a:solidFill>
              <a:schemeClr val="tx2"/>
            </a:solidFill>
          </a:ln>
        </p:spPr>
        <p:txBody>
          <a:bodyPr vert="horz" lIns="0" tIns="274320" rIns="0" bIns="0" rtlCol="0" anchor="t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Calibri" panose="020F0502020204030204" pitchFamily="34" charset="0"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42925" indent="-2762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96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763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430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r>
              <a:rPr lang="it-IT" sz="1100" b="1" spc="30">
                <a:solidFill>
                  <a:schemeClr val="accent3">
                    <a:lumMod val="25000"/>
                  </a:schemeClr>
                </a:solidFill>
                <a:latin typeface="+mn-lt"/>
              </a:rPr>
              <a:t>Dotazione APS delle Figure a sostegno dei </a:t>
            </a:r>
            <a:r>
              <a:rPr lang="it-IT" sz="1100" b="1" spc="30" err="1">
                <a:solidFill>
                  <a:schemeClr val="accent3">
                    <a:lumMod val="25000"/>
                  </a:schemeClr>
                </a:solidFill>
                <a:latin typeface="+mn-lt"/>
              </a:rPr>
              <a:t>PdV</a:t>
            </a:r>
            <a:endParaRPr lang="it-IT" sz="1100" b="1" spc="30">
              <a:solidFill>
                <a:schemeClr val="accent3">
                  <a:lumMod val="25000"/>
                </a:schemeClr>
              </a:solidFill>
              <a:latin typeface="+mn-lt"/>
            </a:endParaRPr>
          </a:p>
        </p:txBody>
      </p:sp>
      <p:cxnSp>
        <p:nvCxnSpPr>
          <p:cNvPr id="56" name="Connettore a gomito 55">
            <a:extLst>
              <a:ext uri="{FF2B5EF4-FFF2-40B4-BE49-F238E27FC236}">
                <a16:creationId xmlns:a16="http://schemas.microsoft.com/office/drawing/2014/main" id="{78543FB9-6FFC-9597-E60B-521E62D2BC39}"/>
              </a:ext>
            </a:extLst>
          </p:cNvPr>
          <p:cNvCxnSpPr/>
          <p:nvPr/>
        </p:nvCxnSpPr>
        <p:spPr>
          <a:xfrm>
            <a:off x="6416630" y="6251605"/>
            <a:ext cx="1744570" cy="127041"/>
          </a:xfrm>
          <a:prstGeom prst="bentConnector3">
            <a:avLst/>
          </a:prstGeom>
          <a:ln w="57150"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77030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Segnaposto immagine 9" descr="Foto del gruppo del team che si dà il cinque&#10;">
            <a:extLst>
              <a:ext uri="{FF2B5EF4-FFF2-40B4-BE49-F238E27FC236}">
                <a16:creationId xmlns:a16="http://schemas.microsoft.com/office/drawing/2014/main" id="{AA58AABE-CEFF-48E5-AC11-9A99DA35553E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88" y="0"/>
            <a:ext cx="12188825" cy="6858000"/>
          </a:xfrm>
        </p:spPr>
      </p:pic>
      <p:sp>
        <p:nvSpPr>
          <p:cNvPr id="5" name="Rettangolo 4">
            <a:extLst>
              <a:ext uri="{FF2B5EF4-FFF2-40B4-BE49-F238E27FC236}">
                <a16:creationId xmlns:a16="http://schemas.microsoft.com/office/drawing/2014/main" id="{74B8C71D-9583-48CB-A10F-1E6391AF2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782024" y="601326"/>
            <a:ext cx="3959352" cy="5486400"/>
          </a:xfrm>
          <a:prstGeom prst="rect">
            <a:avLst/>
          </a:prstGeom>
          <a:solidFill>
            <a:schemeClr val="tx2">
              <a:lumMod val="20000"/>
              <a:lumOff val="80000"/>
              <a:alpha val="85000"/>
            </a:schemeClr>
          </a:solidFill>
          <a:ln w="38100">
            <a:solidFill>
              <a:schemeClr val="accent3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/>
          </a:p>
        </p:txBody>
      </p:sp>
      <p:sp>
        <p:nvSpPr>
          <p:cNvPr id="16" name="Rettangolo 15">
            <a:extLst>
              <a:ext uri="{FF2B5EF4-FFF2-40B4-BE49-F238E27FC236}">
                <a16:creationId xmlns:a16="http://schemas.microsoft.com/office/drawing/2014/main" id="{43CBB973-B428-41C0-9D92-71BB38810C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896324" y="715626"/>
            <a:ext cx="3730752" cy="5257800"/>
          </a:xfrm>
          <a:prstGeom prst="rect">
            <a:avLst/>
          </a:prstGeom>
          <a:noFill/>
          <a:ln w="12700">
            <a:solidFill>
              <a:schemeClr val="accent3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BCCAEE93-8585-46D4-A7EC-F184E317CB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0" y="1280160"/>
            <a:ext cx="3438144" cy="914400"/>
          </a:xfrm>
        </p:spPr>
        <p:txBody>
          <a:bodyPr rtlCol="0"/>
          <a:lstStyle/>
          <a:p>
            <a:pPr rtl="0"/>
            <a:r>
              <a:rPr lang="it-IT"/>
              <a:t>Grazie</a:t>
            </a:r>
          </a:p>
        </p:txBody>
      </p:sp>
      <p:cxnSp>
        <p:nvCxnSpPr>
          <p:cNvPr id="4" name="Connettore diritto 3">
            <a:extLst>
              <a:ext uri="{FF2B5EF4-FFF2-40B4-BE49-F238E27FC236}">
                <a16:creationId xmlns:a16="http://schemas.microsoft.com/office/drawing/2014/main" id="{BA8B9DC8-A928-4BA0-872D-E2A209F309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8618700" y="2334042"/>
            <a:ext cx="2286000" cy="0"/>
          </a:xfrm>
          <a:prstGeom prst="line">
            <a:avLst/>
          </a:prstGeom>
          <a:ln w="12700">
            <a:solidFill>
              <a:schemeClr val="accent1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4AFFC60-19C3-4901-93F7-7AAF4C09F8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65592" y="2770632"/>
            <a:ext cx="3200400" cy="457200"/>
          </a:xfrm>
        </p:spPr>
        <p:txBody>
          <a:bodyPr rtlCol="0">
            <a:normAutofit/>
          </a:bodyPr>
          <a:lstStyle/>
          <a:p>
            <a:pPr rtl="0"/>
            <a:r>
              <a:rPr lang="it-IT"/>
              <a:t>Alberto De Tata</a:t>
            </a:r>
          </a:p>
        </p:txBody>
      </p:sp>
      <p:cxnSp>
        <p:nvCxnSpPr>
          <p:cNvPr id="7" name="Connettore diritto 6">
            <a:extLst>
              <a:ext uri="{FF2B5EF4-FFF2-40B4-BE49-F238E27FC236}">
                <a16:creationId xmlns:a16="http://schemas.microsoft.com/office/drawing/2014/main" id="{C43AD9EC-FB39-4CB3-AB09-9CF0FF3975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9533100" y="3518020"/>
            <a:ext cx="457200" cy="0"/>
          </a:xfrm>
          <a:prstGeom prst="line">
            <a:avLst/>
          </a:prstGeom>
          <a:ln w="38100">
            <a:solidFill>
              <a:schemeClr val="accent1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Segnaposto contenuto 26">
            <a:extLst>
              <a:ext uri="{FF2B5EF4-FFF2-40B4-BE49-F238E27FC236}">
                <a16:creationId xmlns:a16="http://schemas.microsoft.com/office/drawing/2014/main" id="{685072D4-7F5E-47C0-A8C5-488CD2822AB5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8403336" y="3922776"/>
            <a:ext cx="2715768" cy="1289304"/>
          </a:xfrm>
        </p:spPr>
        <p:txBody>
          <a:bodyPr rtlCol="0"/>
          <a:lstStyle/>
          <a:p>
            <a:pPr rtl="0"/>
            <a:r>
              <a:rPr lang="it-IT"/>
              <a:t>370-327-1608</a:t>
            </a:r>
          </a:p>
          <a:p>
            <a:pPr rtl="0"/>
            <a:r>
              <a:rPr lang="it-IT"/>
              <a:t>detata.alberto@gimail.com</a:t>
            </a:r>
          </a:p>
          <a:p>
            <a:pPr rtl="0"/>
            <a:endParaRPr lang="it-IT"/>
          </a:p>
        </p:txBody>
      </p:sp>
      <p:cxnSp>
        <p:nvCxnSpPr>
          <p:cNvPr id="6" name="Connettore diritto 5">
            <a:extLst>
              <a:ext uri="{FF2B5EF4-FFF2-40B4-BE49-F238E27FC236}">
                <a16:creationId xmlns:a16="http://schemas.microsoft.com/office/drawing/2014/main" id="{D80E818E-5D5D-4925-A78F-3B769109CC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8618700" y="5471082"/>
            <a:ext cx="2286000" cy="0"/>
          </a:xfrm>
          <a:prstGeom prst="line">
            <a:avLst/>
          </a:prstGeom>
          <a:ln w="12700">
            <a:solidFill>
              <a:schemeClr val="accent1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Segnaposto numero diapositiva 19">
            <a:extLst>
              <a:ext uri="{FF2B5EF4-FFF2-40B4-BE49-F238E27FC236}">
                <a16:creationId xmlns:a16="http://schemas.microsoft.com/office/drawing/2014/main" id="{00B4791E-4782-494D-96B1-BB01A5D60A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97696" y="6488702"/>
            <a:ext cx="2743200" cy="182880"/>
          </a:xfrm>
        </p:spPr>
        <p:txBody>
          <a:bodyPr rtlCol="0"/>
          <a:lstStyle/>
          <a:p>
            <a:pPr rtl="0"/>
            <a:fld id="{B5CEABB6-07DC-46E8-9B57-56EC44A396E5}" type="slidenum">
              <a:rPr lang="it-IT" smtClean="0"/>
              <a:pPr rtl="0"/>
              <a:t>23</a:t>
            </a:fld>
            <a:endParaRPr lang="it-IT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56F7ABDA-C225-6105-48AC-EB198ACF3D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08655" y="4682837"/>
            <a:ext cx="1108363" cy="601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4939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egnaposto immagine 7" descr="Foto di un uomo d’affari che scrive nel diario&#10;">
            <a:extLst>
              <a:ext uri="{FF2B5EF4-FFF2-40B4-BE49-F238E27FC236}">
                <a16:creationId xmlns:a16="http://schemas.microsoft.com/office/drawing/2014/main" id="{548A53BA-7AEE-4BAB-A2AA-9234417FE05E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7695" y="-186418"/>
            <a:ext cx="12188952" cy="6858000"/>
          </a:xfr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CA98C48D-8FE7-491A-A6C7-72647C2A78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127" y="287447"/>
            <a:ext cx="3959352" cy="5986603"/>
          </a:xfrm>
        </p:spPr>
        <p:txBody>
          <a:bodyPr rtlCol="0">
            <a:normAutofit/>
          </a:bodyPr>
          <a:lstStyle/>
          <a:p>
            <a:pPr rtl="0"/>
            <a:r>
              <a:rPr lang="it-IT"/>
              <a:t>Associazione e famiglie oggi</a:t>
            </a:r>
            <a:br>
              <a:rPr lang="it-IT"/>
            </a:br>
            <a:endParaRPr lang="it-IT"/>
          </a:p>
        </p:txBody>
      </p:sp>
      <p:sp>
        <p:nvSpPr>
          <p:cNvPr id="15" name="Segnaposto piè di pagina 14">
            <a:extLst>
              <a:ext uri="{FF2B5EF4-FFF2-40B4-BE49-F238E27FC236}">
                <a16:creationId xmlns:a16="http://schemas.microsoft.com/office/drawing/2014/main" id="{42913DD8-54E8-4C9C-93C6-831E0A1628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88702"/>
            <a:ext cx="4114800" cy="182880"/>
          </a:xfrm>
        </p:spPr>
        <p:txBody>
          <a:bodyPr rtlCol="0"/>
          <a:lstStyle/>
          <a:p>
            <a:pPr rtl="0"/>
            <a:r>
              <a:rPr lang="it-IT"/>
              <a:t>WORKSHOP APS FAMIGLIE MOSAICO</a:t>
            </a:r>
          </a:p>
        </p:txBody>
      </p:sp>
      <p:sp>
        <p:nvSpPr>
          <p:cNvPr id="17" name="Segnaposto numero diapositiva 16">
            <a:extLst>
              <a:ext uri="{FF2B5EF4-FFF2-40B4-BE49-F238E27FC236}">
                <a16:creationId xmlns:a16="http://schemas.microsoft.com/office/drawing/2014/main" id="{4788973B-466C-4C76-B228-D9501EE731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97696" y="6488702"/>
            <a:ext cx="2743200" cy="182880"/>
          </a:xfrm>
        </p:spPr>
        <p:txBody>
          <a:bodyPr rtlCol="0"/>
          <a:lstStyle/>
          <a:p>
            <a:pPr rtl="0"/>
            <a:fld id="{B5CEABB6-07DC-46E8-9B57-56EC44A396E5}" type="slidenum">
              <a:rPr lang="it-IT" smtClean="0"/>
              <a:pPr rtl="0"/>
              <a:t>3</a:t>
            </a:fld>
            <a:endParaRPr lang="it-IT"/>
          </a:p>
        </p:txBody>
      </p:sp>
      <p:sp>
        <p:nvSpPr>
          <p:cNvPr id="16" name="Segnaposto contenuto 15">
            <a:extLst>
              <a:ext uri="{FF2B5EF4-FFF2-40B4-BE49-F238E27FC236}">
                <a16:creationId xmlns:a16="http://schemas.microsoft.com/office/drawing/2014/main" id="{4B5CAEFB-3ACA-4146-81A1-3AF907AAED8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79427" y="401748"/>
            <a:ext cx="3730752" cy="5754608"/>
          </a:xfrm>
        </p:spPr>
        <p:txBody>
          <a:bodyPr rtlCol="0">
            <a:noAutofit/>
          </a:bodyPr>
          <a:lstStyle/>
          <a:p>
            <a:pPr rtl="0"/>
            <a:r>
              <a:rPr lang="it-IT"/>
              <a:t>Vari paradigmi culturali nel corso del 900 hanno indicato noi famiglie come:</a:t>
            </a:r>
          </a:p>
          <a:p>
            <a:pPr rtl="0"/>
            <a:r>
              <a:rPr lang="it-IT"/>
              <a:t>- </a:t>
            </a:r>
            <a:r>
              <a:rPr lang="it-IT" i="1"/>
              <a:t>soggetti da assistere (</a:t>
            </a:r>
            <a:r>
              <a:rPr lang="it-IT"/>
              <a:t>concezione filantropico-caritativa)</a:t>
            </a:r>
          </a:p>
          <a:p>
            <a:pPr marL="285750" indent="-285750" rtl="0">
              <a:buFontTx/>
              <a:buChar char="-"/>
            </a:pPr>
            <a:r>
              <a:rPr lang="it-IT" i="1"/>
              <a:t>soggetti patologici </a:t>
            </a:r>
            <a:r>
              <a:rPr lang="it-IT"/>
              <a:t>(concezione clinico-profilattica)</a:t>
            </a:r>
          </a:p>
          <a:p>
            <a:pPr marL="285750" indent="-285750" rtl="0">
              <a:buFontTx/>
              <a:buChar char="-"/>
            </a:pPr>
            <a:r>
              <a:rPr lang="it-IT" i="1"/>
              <a:t>risorse da attivare </a:t>
            </a:r>
            <a:r>
              <a:rPr lang="it-IT"/>
              <a:t>(concezione psico-educazionale)</a:t>
            </a:r>
          </a:p>
          <a:p>
            <a:pPr marL="285750" indent="-285750" rtl="0">
              <a:buFontTx/>
              <a:buChar char="-"/>
            </a:pPr>
            <a:endParaRPr lang="it-IT"/>
          </a:p>
          <a:p>
            <a:pPr rtl="0"/>
            <a:r>
              <a:rPr lang="it-IT"/>
              <a:t>Ad oggi siamo concepite come:</a:t>
            </a:r>
          </a:p>
          <a:p>
            <a:pPr rtl="0"/>
            <a:r>
              <a:rPr lang="it-IT" b="1" i="1"/>
              <a:t>detentrici di risorse e di una specifica expertise </a:t>
            </a:r>
            <a:r>
              <a:rPr lang="it-IT"/>
              <a:t>(</a:t>
            </a:r>
            <a:r>
              <a:rPr lang="it-IT" err="1"/>
              <a:t>conc</a:t>
            </a:r>
            <a:r>
              <a:rPr lang="it-IT"/>
              <a:t>. Pedagogica)</a:t>
            </a:r>
          </a:p>
          <a:p>
            <a:pPr rtl="0"/>
            <a:endParaRPr lang="it-IT"/>
          </a:p>
          <a:p>
            <a:pPr rtl="0"/>
            <a:r>
              <a:rPr lang="it-IT"/>
              <a:t>e l’Associazione come:</a:t>
            </a:r>
          </a:p>
          <a:p>
            <a:pPr rtl="0"/>
            <a:r>
              <a:rPr lang="it-IT" b="1"/>
              <a:t>co-progettista e co-produttrice di prassi e politiche di inclusione</a:t>
            </a:r>
          </a:p>
          <a:p>
            <a:pPr rtl="0"/>
            <a:endParaRPr lang="it-IT"/>
          </a:p>
          <a:p>
            <a:pPr rtl="0"/>
            <a:endParaRPr lang="it-IT"/>
          </a:p>
          <a:p>
            <a:pPr rtl="0"/>
            <a:endParaRPr lang="it-IT" i="1"/>
          </a:p>
        </p:txBody>
      </p:sp>
      <p:cxnSp>
        <p:nvCxnSpPr>
          <p:cNvPr id="9" name="Connettore diritto 8">
            <a:extLst>
              <a:ext uri="{FF2B5EF4-FFF2-40B4-BE49-F238E27FC236}">
                <a16:creationId xmlns:a16="http://schemas.microsoft.com/office/drawing/2014/main" id="{E1DA684F-F04D-4BEA-9DE7-266132513C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1014450" y="1648184"/>
            <a:ext cx="2860705" cy="0"/>
          </a:xfrm>
          <a:prstGeom prst="line">
            <a:avLst/>
          </a:prstGeom>
          <a:ln w="254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reccia a destra 2">
            <a:extLst>
              <a:ext uri="{FF2B5EF4-FFF2-40B4-BE49-F238E27FC236}">
                <a16:creationId xmlns:a16="http://schemas.microsoft.com/office/drawing/2014/main" id="{6C946BD0-924B-E202-14E6-919BBCE5A72C}"/>
              </a:ext>
            </a:extLst>
          </p:cNvPr>
          <p:cNvSpPr/>
          <p:nvPr/>
        </p:nvSpPr>
        <p:spPr>
          <a:xfrm>
            <a:off x="4099591" y="4807391"/>
            <a:ext cx="1837099" cy="525101"/>
          </a:xfrm>
          <a:prstGeom prst="rightArrow">
            <a:avLst/>
          </a:prstGeom>
          <a:ln w="28575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Ovale 3">
            <a:extLst>
              <a:ext uri="{FF2B5EF4-FFF2-40B4-BE49-F238E27FC236}">
                <a16:creationId xmlns:a16="http://schemas.microsoft.com/office/drawing/2014/main" id="{91CF27C7-E120-930F-05D6-1E02F54D94C5}"/>
              </a:ext>
            </a:extLst>
          </p:cNvPr>
          <p:cNvSpPr/>
          <p:nvPr/>
        </p:nvSpPr>
        <p:spPr>
          <a:xfrm>
            <a:off x="6094476" y="4083114"/>
            <a:ext cx="3241774" cy="1973654"/>
          </a:xfrm>
          <a:prstGeom prst="ellipse">
            <a:avLst/>
          </a:prstGeom>
          <a:solidFill>
            <a:schemeClr val="accent1">
              <a:alpha val="69000"/>
            </a:schemeClr>
          </a:solidFill>
          <a:ln w="3810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>
                <a:solidFill>
                  <a:schemeClr val="accent1">
                    <a:lumMod val="25000"/>
                  </a:schemeClr>
                </a:solidFill>
              </a:rPr>
              <a:t>Soggetti </a:t>
            </a:r>
            <a:r>
              <a:rPr lang="it-IT" sz="2400" b="1">
                <a:solidFill>
                  <a:schemeClr val="accent1">
                    <a:lumMod val="25000"/>
                  </a:schemeClr>
                </a:solidFill>
              </a:rPr>
              <a:t>partner </a:t>
            </a:r>
            <a:r>
              <a:rPr lang="it-IT" sz="2400">
                <a:solidFill>
                  <a:schemeClr val="accent1">
                    <a:lumMod val="25000"/>
                  </a:schemeClr>
                </a:solidFill>
              </a:rPr>
              <a:t>portatori di una specifica expertise</a:t>
            </a:r>
          </a:p>
        </p:txBody>
      </p:sp>
      <p:cxnSp>
        <p:nvCxnSpPr>
          <p:cNvPr id="6" name="Connettore 2 5">
            <a:extLst>
              <a:ext uri="{FF2B5EF4-FFF2-40B4-BE49-F238E27FC236}">
                <a16:creationId xmlns:a16="http://schemas.microsoft.com/office/drawing/2014/main" id="{3806594F-99A2-13A5-68CB-F2B0ED544B04}"/>
              </a:ext>
            </a:extLst>
          </p:cNvPr>
          <p:cNvCxnSpPr>
            <a:cxnSpLocks/>
          </p:cNvCxnSpPr>
          <p:nvPr/>
        </p:nvCxnSpPr>
        <p:spPr>
          <a:xfrm>
            <a:off x="8366587" y="4744016"/>
            <a:ext cx="1213164" cy="1744686"/>
          </a:xfrm>
          <a:prstGeom prst="straightConnector1">
            <a:avLst/>
          </a:prstGeom>
          <a:ln w="19050">
            <a:solidFill>
              <a:schemeClr val="tx2">
                <a:lumMod val="20000"/>
                <a:lumOff val="8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ttangolo 9">
            <a:extLst>
              <a:ext uri="{FF2B5EF4-FFF2-40B4-BE49-F238E27FC236}">
                <a16:creationId xmlns:a16="http://schemas.microsoft.com/office/drawing/2014/main" id="{CA8B7D48-13E7-0F09-1913-0F409D4B38F5}"/>
              </a:ext>
            </a:extLst>
          </p:cNvPr>
          <p:cNvSpPr/>
          <p:nvPr/>
        </p:nvSpPr>
        <p:spPr>
          <a:xfrm rot="1399435">
            <a:off x="5996878" y="3179853"/>
            <a:ext cx="3006726" cy="1275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>
                <a:solidFill>
                  <a:schemeClr val="accent1">
                    <a:lumMod val="25000"/>
                  </a:schemeClr>
                </a:solidFill>
                <a:latin typeface="Blackadder ITC" panose="04020505051007020D02" pitchFamily="82" charset="0"/>
              </a:rPr>
              <a:t>Istruzioni </a:t>
            </a:r>
            <a:r>
              <a:rPr lang="it-IT">
                <a:solidFill>
                  <a:schemeClr val="accent1">
                    <a:lumMod val="25000"/>
                  </a:schemeClr>
                </a:solidFill>
                <a:latin typeface="Blackadder ITC" panose="04020505051007020D02" pitchFamily="82" charset="0"/>
              </a:rPr>
              <a:t> per  il </a:t>
            </a:r>
            <a:r>
              <a:rPr lang="it-IT" b="1">
                <a:solidFill>
                  <a:schemeClr val="accent1">
                    <a:lumMod val="25000"/>
                  </a:schemeClr>
                </a:solidFill>
                <a:latin typeface="Blackadder ITC" panose="04020505051007020D02" pitchFamily="82" charset="0"/>
              </a:rPr>
              <a:t>P</a:t>
            </a:r>
            <a:r>
              <a:rPr lang="it-IT">
                <a:solidFill>
                  <a:schemeClr val="accent1">
                    <a:lumMod val="25000"/>
                  </a:schemeClr>
                </a:solidFill>
                <a:latin typeface="Blackadder ITC" panose="04020505051007020D02" pitchFamily="82" charset="0"/>
              </a:rPr>
              <a:t>rogetto   di   </a:t>
            </a:r>
            <a:r>
              <a:rPr lang="it-IT" b="1">
                <a:solidFill>
                  <a:schemeClr val="accent1">
                    <a:lumMod val="25000"/>
                  </a:schemeClr>
                </a:solidFill>
                <a:latin typeface="Blackadder ITC" panose="04020505051007020D02" pitchFamily="82" charset="0"/>
              </a:rPr>
              <a:t>v</a:t>
            </a:r>
            <a:r>
              <a:rPr lang="it-IT">
                <a:solidFill>
                  <a:schemeClr val="accent1">
                    <a:lumMod val="25000"/>
                  </a:schemeClr>
                </a:solidFill>
                <a:latin typeface="Blackadder ITC" panose="04020505051007020D02" pitchFamily="82" charset="0"/>
              </a:rPr>
              <a:t>ita</a:t>
            </a:r>
          </a:p>
        </p:txBody>
      </p:sp>
    </p:spTree>
    <p:extLst>
      <p:ext uri="{BB962C8B-B14F-4D97-AF65-F5344CB8AC3E}">
        <p14:creationId xmlns:p14="http://schemas.microsoft.com/office/powerpoint/2010/main" val="41386814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D2DCC9C-7429-45B0-8103-C0D206342B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120" y="960120"/>
            <a:ext cx="4645152" cy="787199"/>
          </a:xfrm>
        </p:spPr>
        <p:txBody>
          <a:bodyPr rtlCol="0"/>
          <a:lstStyle/>
          <a:p>
            <a:pPr rtl="0"/>
            <a:r>
              <a:rPr lang="it-IT"/>
              <a:t>Partner di cosa?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2DFCE27-D56E-4D7D-9A28-3C699A6B64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0120" y="3576391"/>
            <a:ext cx="4617720" cy="2715767"/>
          </a:xfrm>
        </p:spPr>
        <p:txBody>
          <a:bodyPr vert="horz" lIns="91440" tIns="45720" rIns="91440" bIns="45720" rtlCol="0" anchor="t">
            <a:normAutofit fontScale="62500" lnSpcReduction="20000"/>
          </a:bodyPr>
          <a:lstStyle/>
          <a:p>
            <a:pPr marL="285750" indent="-285750" rtl="0">
              <a:buFont typeface="Wingdings" panose="05000000000000000000" pitchFamily="2" charset="2"/>
              <a:buChar char="Ø"/>
            </a:pPr>
            <a:r>
              <a:rPr lang="it-IT" sz="2000"/>
              <a:t>che portano istanze di cittadinanza attiva contribuendo a costruire nuovi scenari di politiche di welfare society che vanno realizzandosi pian piano nel nostro paese </a:t>
            </a:r>
          </a:p>
          <a:p>
            <a:pPr marL="285750" indent="-285750" rtl="0">
              <a:buFont typeface="Wingdings" panose="05000000000000000000" pitchFamily="2" charset="2"/>
              <a:buChar char="Ø"/>
            </a:pPr>
            <a:r>
              <a:rPr lang="it-IT" sz="2000"/>
              <a:t>che possono concorrere alla costruzione di un sistema integrato di interventi, servizi</a:t>
            </a:r>
          </a:p>
          <a:p>
            <a:pPr marL="285750" indent="-285750" rtl="0">
              <a:buFont typeface="Wingdings" panose="05000000000000000000" pitchFamily="2" charset="2"/>
              <a:buChar char="Ø"/>
            </a:pPr>
            <a:r>
              <a:rPr lang="it-IT" sz="2000"/>
              <a:t>che possono promuovere e attivare iniziative rivolte alla </a:t>
            </a:r>
            <a:r>
              <a:rPr lang="it-IT" sz="2000" b="1"/>
              <a:t>formazione di operatori educativi, facilitatori, amministratori di sostegno  </a:t>
            </a:r>
          </a:p>
          <a:p>
            <a:pPr marL="285750" indent="-285750" rtl="0">
              <a:buFont typeface="Wingdings" panose="05000000000000000000" pitchFamily="2" charset="2"/>
              <a:buChar char="Ø"/>
            </a:pPr>
            <a:endParaRPr lang="it-IT"/>
          </a:p>
          <a:p>
            <a:pPr marL="285750" indent="-285750" rtl="0">
              <a:buFont typeface="Wingdings" panose="05000000000000000000" pitchFamily="2" charset="2"/>
              <a:buChar char="Ø"/>
            </a:pPr>
            <a:endParaRPr lang="it-IT"/>
          </a:p>
        </p:txBody>
      </p:sp>
      <p:sp>
        <p:nvSpPr>
          <p:cNvPr id="33" name="Segnaposto data 32">
            <a:extLst>
              <a:ext uri="{FF2B5EF4-FFF2-40B4-BE49-F238E27FC236}">
                <a16:creationId xmlns:a16="http://schemas.microsoft.com/office/drawing/2014/main" id="{FA8AB7A3-8189-4146-84E3-D859FD67003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488702"/>
            <a:ext cx="2743200" cy="182880"/>
          </a:xfrm>
        </p:spPr>
        <p:txBody>
          <a:bodyPr rtlCol="0"/>
          <a:lstStyle/>
          <a:p>
            <a:pPr rtl="0"/>
            <a:r>
              <a:rPr lang="it-IT"/>
              <a:t>2023</a:t>
            </a:r>
          </a:p>
        </p:txBody>
      </p:sp>
      <p:sp>
        <p:nvSpPr>
          <p:cNvPr id="34" name="Segnaposto piè di pagina 33">
            <a:extLst>
              <a:ext uri="{FF2B5EF4-FFF2-40B4-BE49-F238E27FC236}">
                <a16:creationId xmlns:a16="http://schemas.microsoft.com/office/drawing/2014/main" id="{201C63C9-DA14-420C-BBAA-00D6ECAA4F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88702"/>
            <a:ext cx="4114800" cy="182880"/>
          </a:xfrm>
        </p:spPr>
        <p:txBody>
          <a:bodyPr rtlCol="0"/>
          <a:lstStyle/>
          <a:p>
            <a:pPr rtl="0"/>
            <a:r>
              <a:rPr lang="it-IT"/>
              <a:t>Workshop Aps Famiglie Mosaico</a:t>
            </a:r>
          </a:p>
        </p:txBody>
      </p:sp>
      <p:sp>
        <p:nvSpPr>
          <p:cNvPr id="35" name="Segnaposto numero diapositiva 34">
            <a:extLst>
              <a:ext uri="{FF2B5EF4-FFF2-40B4-BE49-F238E27FC236}">
                <a16:creationId xmlns:a16="http://schemas.microsoft.com/office/drawing/2014/main" id="{8E1AC5C9-EB48-467F-A73C-3E2E0A794D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97696" y="6488702"/>
            <a:ext cx="2743200" cy="182880"/>
          </a:xfrm>
        </p:spPr>
        <p:txBody>
          <a:bodyPr rtlCol="0"/>
          <a:lstStyle/>
          <a:p>
            <a:pPr rtl="0"/>
            <a:fld id="{B5CEABB6-07DC-46E8-9B57-56EC44A396E5}" type="slidenum">
              <a:rPr lang="it-IT" smtClean="0"/>
              <a:pPr rtl="0"/>
              <a:t>4</a:t>
            </a:fld>
            <a:endParaRPr lang="it-IT"/>
          </a:p>
        </p:txBody>
      </p:sp>
      <p:pic>
        <p:nvPicPr>
          <p:cNvPr id="30" name="Segnaposto immagine 29" descr="membro del team&#10;">
            <a:extLst>
              <a:ext uri="{FF2B5EF4-FFF2-40B4-BE49-F238E27FC236}">
                <a16:creationId xmlns:a16="http://schemas.microsoft.com/office/drawing/2014/main" id="{D1187FF2-8FC3-4450-A220-12AA331F4B7D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16571" y="777240"/>
            <a:ext cx="5029200" cy="5303520"/>
          </a:xfrm>
        </p:spPr>
      </p:pic>
      <p:sp>
        <p:nvSpPr>
          <p:cNvPr id="10" name="Segnaposto testo 9">
            <a:extLst>
              <a:ext uri="{FF2B5EF4-FFF2-40B4-BE49-F238E27FC236}">
                <a16:creationId xmlns:a16="http://schemas.microsoft.com/office/drawing/2014/main" id="{A32E4DAB-1431-49AD-B20B-F0E932C75C0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60120" y="2661991"/>
            <a:ext cx="4617720" cy="914400"/>
          </a:xfrm>
        </p:spPr>
        <p:txBody>
          <a:bodyPr rtlCol="0" anchor="ctr"/>
          <a:lstStyle/>
          <a:p>
            <a:pPr rtl="0"/>
            <a:r>
              <a:rPr lang="it-IT"/>
              <a:t>…di una rete di soggetti sociali, organizzati, autonomi e riconosciuti </a:t>
            </a:r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4A5458CC-5D25-2ED3-5AA3-238A05FA4070}"/>
              </a:ext>
            </a:extLst>
          </p:cNvPr>
          <p:cNvSpPr/>
          <p:nvPr/>
        </p:nvSpPr>
        <p:spPr>
          <a:xfrm>
            <a:off x="7111012" y="965778"/>
            <a:ext cx="3440317" cy="49264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>
                <a:solidFill>
                  <a:schemeClr val="accent1">
                    <a:lumMod val="25000"/>
                  </a:schemeClr>
                </a:solidFill>
              </a:rPr>
              <a:t>  Perché oltre alla resilienza, alla responsabilità, alla speranza e fiducia possiamo come APS agire </a:t>
            </a:r>
            <a:r>
              <a:rPr lang="it-IT">
                <a:solidFill>
                  <a:srgbClr val="0070C0"/>
                </a:solidFill>
              </a:rPr>
              <a:t>azioni a sostegno dei percorsi di vita </a:t>
            </a:r>
            <a:r>
              <a:rPr lang="it-IT">
                <a:solidFill>
                  <a:schemeClr val="accent1">
                    <a:lumMod val="25000"/>
                  </a:schemeClr>
                </a:solidFill>
              </a:rPr>
              <a:t>dei nostri figli/parenti promuovendo la FORMAZIONE e l’ISTRUZIONE in rete di FIGURE PROFESSIONALI che sappiano «agire» contando sulla specifica expertise che abbiamo dei nostri cari per comprendere i «reali» bisogni da leggere e soddisfare per garantire la continua ricerca del «benessere personale</a:t>
            </a:r>
          </a:p>
        </p:txBody>
      </p:sp>
    </p:spTree>
    <p:extLst>
      <p:ext uri="{BB962C8B-B14F-4D97-AF65-F5344CB8AC3E}">
        <p14:creationId xmlns:p14="http://schemas.microsoft.com/office/powerpoint/2010/main" val="3052098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Segnaposto immagine 12" descr="foto di una riunione in corso&#10;">
            <a:extLst>
              <a:ext uri="{FF2B5EF4-FFF2-40B4-BE49-F238E27FC236}">
                <a16:creationId xmlns:a16="http://schemas.microsoft.com/office/drawing/2014/main" id="{4BA5FF67-CDC2-43D4-95CF-63F901ADC5FA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88825" cy="6858000"/>
          </a:xfrm>
        </p:spPr>
      </p:pic>
      <p:sp>
        <p:nvSpPr>
          <p:cNvPr id="14" name="Rettangolo 13">
            <a:extLst>
              <a:ext uri="{FF2B5EF4-FFF2-40B4-BE49-F238E27FC236}">
                <a16:creationId xmlns:a16="http://schemas.microsoft.com/office/drawing/2014/main" id="{372E3734-7075-422A-B75E-10097393E4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239383" y="444001"/>
            <a:ext cx="5486400" cy="5943600"/>
          </a:xfrm>
          <a:prstGeom prst="rect">
            <a:avLst/>
          </a:prstGeom>
          <a:solidFill>
            <a:schemeClr val="tx2">
              <a:lumMod val="20000"/>
              <a:lumOff val="80000"/>
              <a:alpha val="95000"/>
            </a:schemeClr>
          </a:solidFill>
          <a:ln w="38100">
            <a:solidFill>
              <a:schemeClr val="accent3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C0762DA2-02E0-4172-94FD-1700F4DBE1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6137" y="960120"/>
            <a:ext cx="4940240" cy="1325563"/>
          </a:xfrm>
        </p:spPr>
        <p:txBody>
          <a:bodyPr rtlCol="0">
            <a:normAutofit/>
          </a:bodyPr>
          <a:lstStyle/>
          <a:p>
            <a:pPr rtl="0"/>
            <a:r>
              <a:rPr lang="it-IT" sz="2400"/>
              <a:t>Cerca di vedere con occhi nuovi la realtà: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6A01CEDA-E0CE-4863-A93C-2A0FF41234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31152" y="2715768"/>
            <a:ext cx="4114800" cy="1188720"/>
          </a:xfrm>
        </p:spPr>
        <p:txBody>
          <a:bodyPr rtlCol="0">
            <a:normAutofit/>
          </a:bodyPr>
          <a:lstStyle/>
          <a:p>
            <a:pPr marL="285750" indent="-285750" rtl="0">
              <a:buFont typeface="Wingdings" panose="05000000000000000000" pitchFamily="2" charset="2"/>
              <a:buChar char="v"/>
            </a:pPr>
            <a:r>
              <a:rPr lang="it-IT"/>
              <a:t>Osserviamo la </a:t>
            </a:r>
            <a:r>
              <a:rPr lang="it-IT" b="1">
                <a:solidFill>
                  <a:srgbClr val="0070C0"/>
                </a:solidFill>
              </a:rPr>
              <a:t>realtà</a:t>
            </a:r>
          </a:p>
          <a:p>
            <a:pPr marL="285750" indent="-285750" rtl="0">
              <a:buFont typeface="Wingdings" panose="05000000000000000000" pitchFamily="2" charset="2"/>
              <a:buChar char="v"/>
            </a:pPr>
            <a:r>
              <a:rPr lang="it-IT"/>
              <a:t>Ricerchiamo </a:t>
            </a:r>
            <a:r>
              <a:rPr lang="it-IT" b="1">
                <a:solidFill>
                  <a:srgbClr val="0070C0"/>
                </a:solidFill>
              </a:rPr>
              <a:t>sostenibilità</a:t>
            </a:r>
          </a:p>
          <a:p>
            <a:pPr marL="285750" indent="-285750" rtl="0">
              <a:buFont typeface="Wingdings" panose="05000000000000000000" pitchFamily="2" charset="2"/>
              <a:buChar char="v"/>
            </a:pPr>
            <a:r>
              <a:rPr lang="it-IT"/>
              <a:t>Ricerchiamo </a:t>
            </a:r>
            <a:r>
              <a:rPr lang="it-IT" b="1">
                <a:solidFill>
                  <a:srgbClr val="0070C0"/>
                </a:solidFill>
              </a:rPr>
              <a:t>innovazione</a:t>
            </a:r>
          </a:p>
          <a:p>
            <a:pPr rtl="0"/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68AAFBF6-4A9F-4F07-96BE-DF8E96E88E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931152" y="4334573"/>
            <a:ext cx="4114800" cy="1517581"/>
          </a:xfrm>
        </p:spPr>
        <p:txBody>
          <a:bodyPr rtlCol="0">
            <a:normAutofit/>
          </a:bodyPr>
          <a:lstStyle/>
          <a:p>
            <a:pPr rtl="0"/>
            <a:r>
              <a:rPr lang="it-IT"/>
              <a:t>Ed infine:                                                                    cerchiamo di attivare</a:t>
            </a:r>
          </a:p>
          <a:p>
            <a:pPr rtl="0"/>
            <a:r>
              <a:rPr lang="it-IT" sz="1800" b="1">
                <a:solidFill>
                  <a:srgbClr val="0070C0"/>
                </a:solidFill>
              </a:rPr>
              <a:t>TREND POSITIVI</a:t>
            </a:r>
          </a:p>
          <a:p>
            <a:pPr rtl="0"/>
            <a:r>
              <a:rPr lang="it-IT"/>
              <a:t>a sostegno dei Percorsi di vita dei nostri figli </a:t>
            </a:r>
          </a:p>
          <a:p>
            <a:pPr rtl="0"/>
            <a:endParaRPr lang="it-IT"/>
          </a:p>
        </p:txBody>
      </p:sp>
      <p:sp>
        <p:nvSpPr>
          <p:cNvPr id="26" name="Segnaposto data 25">
            <a:extLst>
              <a:ext uri="{FF2B5EF4-FFF2-40B4-BE49-F238E27FC236}">
                <a16:creationId xmlns:a16="http://schemas.microsoft.com/office/drawing/2014/main" id="{C23AE46B-8CB3-416E-B4A7-364BD600879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488702"/>
            <a:ext cx="2743200" cy="182880"/>
          </a:xfrm>
        </p:spPr>
        <p:txBody>
          <a:bodyPr rtlCol="0"/>
          <a:lstStyle/>
          <a:p>
            <a:pPr rtl="0"/>
            <a:r>
              <a:rPr lang="it-IT"/>
              <a:t>2023</a:t>
            </a:r>
          </a:p>
        </p:txBody>
      </p:sp>
      <p:sp>
        <p:nvSpPr>
          <p:cNvPr id="27" name="Segnaposto piè di pagina 26">
            <a:extLst>
              <a:ext uri="{FF2B5EF4-FFF2-40B4-BE49-F238E27FC236}">
                <a16:creationId xmlns:a16="http://schemas.microsoft.com/office/drawing/2014/main" id="{B65BF802-7CBC-4FBA-AA31-0153CDEC34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88702"/>
            <a:ext cx="4114800" cy="182880"/>
          </a:xfrm>
        </p:spPr>
        <p:txBody>
          <a:bodyPr rtlCol="0"/>
          <a:lstStyle/>
          <a:p>
            <a:pPr rtl="0"/>
            <a:r>
              <a:rPr lang="it-IT"/>
              <a:t>Work Shop Aps Famiglie Mosaico</a:t>
            </a:r>
          </a:p>
        </p:txBody>
      </p:sp>
      <p:sp>
        <p:nvSpPr>
          <p:cNvPr id="28" name="Segnaposto numero diapositiva 27">
            <a:extLst>
              <a:ext uri="{FF2B5EF4-FFF2-40B4-BE49-F238E27FC236}">
                <a16:creationId xmlns:a16="http://schemas.microsoft.com/office/drawing/2014/main" id="{5E33FB08-AD77-4552-B8D5-43C272CA78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97696" y="6488702"/>
            <a:ext cx="2743200" cy="182880"/>
          </a:xfrm>
        </p:spPr>
        <p:txBody>
          <a:bodyPr rtlCol="0"/>
          <a:lstStyle/>
          <a:p>
            <a:pPr rtl="0"/>
            <a:fld id="{B5CEABB6-07DC-46E8-9B57-56EC44A396E5}" type="slidenum">
              <a:rPr lang="it-IT" smtClean="0"/>
              <a:pPr rtl="0"/>
              <a:t>5</a:t>
            </a:fld>
            <a:endParaRPr lang="it-IT"/>
          </a:p>
        </p:txBody>
      </p:sp>
      <p:cxnSp>
        <p:nvCxnSpPr>
          <p:cNvPr id="16" name="Connettore diritto 15">
            <a:extLst>
              <a:ext uri="{FF2B5EF4-FFF2-40B4-BE49-F238E27FC236}">
                <a16:creationId xmlns:a16="http://schemas.microsoft.com/office/drawing/2014/main" id="{6E1B4A10-F4F3-48A3-8775-DBF70DDF77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8092242" y="2404199"/>
            <a:ext cx="1790700" cy="0"/>
          </a:xfrm>
          <a:prstGeom prst="line">
            <a:avLst/>
          </a:prstGeom>
          <a:ln w="19050">
            <a:solidFill>
              <a:schemeClr val="accent3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ttore diritto 19">
            <a:extLst>
              <a:ext uri="{FF2B5EF4-FFF2-40B4-BE49-F238E27FC236}">
                <a16:creationId xmlns:a16="http://schemas.microsoft.com/office/drawing/2014/main" id="{43412D57-A9AD-4451-8EC7-CF00FBB60E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8092241" y="5853785"/>
            <a:ext cx="1790700" cy="0"/>
          </a:xfrm>
          <a:prstGeom prst="line">
            <a:avLst/>
          </a:prstGeom>
          <a:ln w="19050">
            <a:solidFill>
              <a:schemeClr val="accent3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ttangolo 4">
            <a:extLst>
              <a:ext uri="{FF2B5EF4-FFF2-40B4-BE49-F238E27FC236}">
                <a16:creationId xmlns:a16="http://schemas.microsoft.com/office/drawing/2014/main" id="{C3FA32F0-FA4E-4CA0-B777-C59843D72B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357357" y="571500"/>
            <a:ext cx="5257800" cy="5715000"/>
          </a:xfrm>
          <a:prstGeom prst="rect">
            <a:avLst/>
          </a:prstGeom>
          <a:noFill/>
          <a:ln w="12700">
            <a:solidFill>
              <a:schemeClr val="accent3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/>
          </a:p>
        </p:txBody>
      </p:sp>
      <p:pic>
        <p:nvPicPr>
          <p:cNvPr id="6" name="Elemento grafico 5">
            <a:extLst>
              <a:ext uri="{FF2B5EF4-FFF2-40B4-BE49-F238E27FC236}">
                <a16:creationId xmlns:a16="http://schemas.microsoft.com/office/drawing/2014/main" id="{DF70C51B-031C-B14C-9CC6-8FE7282DE3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9691531" flipH="1">
            <a:off x="8578136" y="3956692"/>
            <a:ext cx="808894" cy="359243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FFBBB4F4-5F65-B463-BA59-120FFCBF95C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428446">
            <a:off x="1201576" y="1884218"/>
            <a:ext cx="4350327" cy="2321548"/>
          </a:xfrm>
          <a:prstGeom prst="rect">
            <a:avLst/>
          </a:prstGeom>
        </p:spPr>
      </p:pic>
      <p:sp>
        <p:nvSpPr>
          <p:cNvPr id="8" name="Freccia circolare 7">
            <a:extLst>
              <a:ext uri="{FF2B5EF4-FFF2-40B4-BE49-F238E27FC236}">
                <a16:creationId xmlns:a16="http://schemas.microsoft.com/office/drawing/2014/main" id="{6E68F761-5FC2-C4E6-1AB8-EB971423F28D}"/>
              </a:ext>
            </a:extLst>
          </p:cNvPr>
          <p:cNvSpPr/>
          <p:nvPr/>
        </p:nvSpPr>
        <p:spPr>
          <a:xfrm>
            <a:off x="4208259" y="611851"/>
            <a:ext cx="2797915" cy="2321547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0649454"/>
              <a:gd name="adj5" fmla="val 12500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70338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>
            <a:extLst>
              <a:ext uri="{FF2B5EF4-FFF2-40B4-BE49-F238E27FC236}">
                <a16:creationId xmlns:a16="http://schemas.microsoft.com/office/drawing/2014/main" id="{A3A0629D-CE5E-8102-0DD9-1996DE2633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5198" y="792481"/>
            <a:ext cx="4645152" cy="2886700"/>
          </a:xfrm>
          <a:prstGeom prst="rect">
            <a:avLst/>
          </a:prstGeom>
        </p:spPr>
      </p:pic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3E50346-4214-D6E5-7B11-85494EC3BC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8425" y="3717285"/>
            <a:ext cx="5143091" cy="2508024"/>
          </a:xfrm>
        </p:spPr>
        <p:txBody>
          <a:bodyPr>
            <a:normAutofit fontScale="77500" lnSpcReduction="20000"/>
          </a:bodyPr>
          <a:lstStyle/>
          <a:p>
            <a:endParaRPr kumimoji="0" lang="it-IT" sz="3200" b="0" i="0" u="none" strike="noStrike" kern="1200" cap="none" spc="40" normalizeH="0" baseline="0" noProof="0">
              <a:ln>
                <a:noFill/>
              </a:ln>
              <a:solidFill>
                <a:srgbClr val="F2D6BD">
                  <a:lumMod val="25000"/>
                </a:srgbClr>
              </a:solidFill>
              <a:effectLst/>
              <a:uLnTx/>
              <a:uFillTx/>
              <a:latin typeface="Elephant Pro"/>
              <a:ea typeface="+mj-ea"/>
              <a:cs typeface="+mj-cs"/>
            </a:endParaRPr>
          </a:p>
          <a:p>
            <a:r>
              <a:rPr kumimoji="0" lang="it-IT" sz="3200" b="0" i="0" u="none" strike="noStrike" kern="1200" cap="none" spc="40" normalizeH="0" baseline="0" noProof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Elephant Pro"/>
                <a:ea typeface="+mj-ea"/>
                <a:cs typeface="+mj-cs"/>
              </a:rPr>
              <a:t>FORMAZIONE e</a:t>
            </a:r>
          </a:p>
          <a:p>
            <a:r>
              <a:rPr kumimoji="0" lang="it-IT" sz="3200" b="0" i="0" u="none" strike="noStrike" kern="1200" cap="none" spc="40" normalizeH="0" baseline="0" noProof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Elephant Pro"/>
                <a:ea typeface="+mj-ea"/>
                <a:cs typeface="+mj-cs"/>
              </a:rPr>
              <a:t> ISTRUZIONE in</a:t>
            </a:r>
          </a:p>
          <a:p>
            <a:r>
              <a:rPr kumimoji="0" lang="it-IT" sz="3200" b="0" i="0" u="none" strike="noStrike" kern="1200" cap="none" spc="40" normalizeH="0" baseline="0" noProof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Elephant Pro"/>
                <a:ea typeface="+mj-ea"/>
                <a:cs typeface="+mj-cs"/>
              </a:rPr>
              <a:t> rete di                              </a:t>
            </a:r>
          </a:p>
          <a:p>
            <a:r>
              <a:rPr kumimoji="0" lang="it-IT" sz="3200" b="0" i="0" u="none" strike="noStrike" kern="1200" cap="none" spc="40" normalizeH="0" baseline="0" noProof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Elephant Pro"/>
                <a:ea typeface="+mj-ea"/>
                <a:cs typeface="+mj-cs"/>
              </a:rPr>
              <a:t>FIGURE  PROFESSIONALI </a:t>
            </a:r>
            <a:r>
              <a:rPr kumimoji="0" lang="it-IT" sz="3200" b="0" i="0" u="none" strike="noStrike" kern="1200" cap="none" spc="40" normalizeH="0" baseline="0" noProof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Elephant Pro"/>
                <a:ea typeface="+mj-ea"/>
                <a:cs typeface="+mj-cs"/>
              </a:rPr>
              <a:t>e</a:t>
            </a:r>
          </a:p>
          <a:p>
            <a:r>
              <a:rPr kumimoji="0" lang="it-IT" sz="3200" b="0" i="0" u="none" strike="noStrike" kern="1200" cap="none" spc="40" normalizeH="0" baseline="0" noProof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Elephant Pro"/>
                <a:ea typeface="+mj-ea"/>
                <a:cs typeface="+mj-cs"/>
              </a:rPr>
              <a:t> GENITORI </a:t>
            </a:r>
            <a:r>
              <a:rPr kumimoji="0" lang="it-IT" sz="3200" b="0" i="0" u="none" strike="noStrike" kern="1200" cap="none" spc="40" normalizeH="0" baseline="0" noProof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Elephant Pro"/>
                <a:ea typeface="+mj-ea"/>
                <a:cs typeface="+mj-cs"/>
              </a:rPr>
              <a:t>che se la sentono!</a:t>
            </a:r>
            <a:endParaRPr lang="it-IT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469E71F-0A91-11AC-5D8B-6155381E14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it-IT" noProof="0">
                <a:solidFill>
                  <a:srgbClr val="002060"/>
                </a:solidFill>
              </a:rPr>
              <a:t>2023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DC92D3B-55F0-E419-369E-982EC32BBB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it-IT" b="1">
                <a:solidFill>
                  <a:srgbClr val="002060"/>
                </a:solidFill>
              </a:rPr>
              <a:t>Workshop Aps Famiglie Mosaico</a:t>
            </a:r>
            <a:endParaRPr lang="it-IT" b="1" noProof="0">
              <a:solidFill>
                <a:srgbClr val="002060"/>
              </a:solidFill>
            </a:endParaRP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6A4C77B-2269-508D-BD8F-50ADC165B6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5CEABB6-07DC-46E8-9B57-56EC44A396E5}" type="slidenum">
              <a:rPr lang="it-IT" noProof="0" smtClean="0"/>
              <a:t>6</a:t>
            </a:fld>
            <a:endParaRPr lang="it-IT" noProof="0"/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49776A4C-5B6C-C7DD-AD71-4D8DC7958F9B}"/>
              </a:ext>
            </a:extLst>
          </p:cNvPr>
          <p:cNvSpPr txBox="1"/>
          <p:nvPr/>
        </p:nvSpPr>
        <p:spPr>
          <a:xfrm>
            <a:off x="6202682" y="467029"/>
            <a:ext cx="5039310" cy="4801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it-IT">
              <a:solidFill>
                <a:schemeClr val="accent1">
                  <a:lumMod val="25000"/>
                </a:schemeClr>
              </a:solidFill>
            </a:endParaRPr>
          </a:p>
          <a:p>
            <a:pPr algn="ctr"/>
            <a:endParaRPr lang="it-IT">
              <a:solidFill>
                <a:schemeClr val="accent1">
                  <a:lumMod val="25000"/>
                </a:schemeClr>
              </a:solidFill>
            </a:endParaRPr>
          </a:p>
          <a:p>
            <a:pPr algn="ctr"/>
            <a:endParaRPr lang="it-IT">
              <a:solidFill>
                <a:schemeClr val="accent1">
                  <a:lumMod val="25000"/>
                </a:schemeClr>
              </a:solidFill>
            </a:endParaRPr>
          </a:p>
          <a:p>
            <a:pPr algn="ctr"/>
            <a:r>
              <a:rPr lang="it-IT">
                <a:solidFill>
                  <a:schemeClr val="accent1">
                    <a:lumMod val="25000"/>
                  </a:schemeClr>
                </a:solidFill>
              </a:rPr>
              <a:t>Che:</a:t>
            </a:r>
          </a:p>
          <a:p>
            <a:pPr algn="ctr"/>
            <a:endParaRPr lang="it-IT">
              <a:solidFill>
                <a:schemeClr val="accent1">
                  <a:lumMod val="25000"/>
                </a:schemeClr>
              </a:solidFill>
            </a:endParaRPr>
          </a:p>
          <a:p>
            <a:pPr marL="285750" indent="-285750" algn="ctr">
              <a:buFont typeface="Wingdings" panose="05000000000000000000" pitchFamily="2" charset="2"/>
              <a:buChar char="v"/>
            </a:pPr>
            <a:r>
              <a:rPr lang="it-IT">
                <a:solidFill>
                  <a:schemeClr val="accent1">
                    <a:lumMod val="25000"/>
                  </a:schemeClr>
                </a:solidFill>
              </a:rPr>
              <a:t>sappiano «agire» facendo propria la specifica expertise dei genitori</a:t>
            </a:r>
          </a:p>
          <a:p>
            <a:pPr algn="ctr"/>
            <a:endParaRPr lang="it-IT">
              <a:solidFill>
                <a:schemeClr val="accent1">
                  <a:lumMod val="25000"/>
                </a:schemeClr>
              </a:solidFill>
            </a:endParaRPr>
          </a:p>
          <a:p>
            <a:pPr marL="285750" indent="-285750" algn="ctr">
              <a:buFont typeface="Wingdings" panose="05000000000000000000" pitchFamily="2" charset="2"/>
              <a:buChar char="v"/>
            </a:pPr>
            <a:r>
              <a:rPr lang="it-IT">
                <a:solidFill>
                  <a:schemeClr val="accent1">
                    <a:lumMod val="25000"/>
                  </a:schemeClr>
                </a:solidFill>
              </a:rPr>
              <a:t>che siano orientati nel loro agire dalla  comprensione dei «reali» bisogni della persona</a:t>
            </a:r>
          </a:p>
          <a:p>
            <a:pPr algn="ctr"/>
            <a:endParaRPr lang="it-IT">
              <a:solidFill>
                <a:schemeClr val="accent1">
                  <a:lumMod val="25000"/>
                </a:schemeClr>
              </a:solidFill>
            </a:endParaRPr>
          </a:p>
          <a:p>
            <a:pPr marL="285750" indent="-285750" algn="ctr">
              <a:buFont typeface="Wingdings" panose="05000000000000000000" pitchFamily="2" charset="2"/>
              <a:buChar char="v"/>
            </a:pPr>
            <a:r>
              <a:rPr lang="it-IT">
                <a:solidFill>
                  <a:schemeClr val="accent1">
                    <a:lumMod val="25000"/>
                  </a:schemeClr>
                </a:solidFill>
              </a:rPr>
              <a:t> al fine di essere i </a:t>
            </a:r>
            <a:r>
              <a:rPr lang="it-IT" b="1">
                <a:solidFill>
                  <a:schemeClr val="accent1">
                    <a:lumMod val="25000"/>
                  </a:schemeClr>
                </a:solidFill>
              </a:rPr>
              <a:t>garanti</a:t>
            </a:r>
            <a:r>
              <a:rPr lang="it-IT">
                <a:solidFill>
                  <a:schemeClr val="accent1">
                    <a:lumMod val="25000"/>
                  </a:schemeClr>
                </a:solidFill>
              </a:rPr>
              <a:t> della promozione della loro </a:t>
            </a:r>
            <a:r>
              <a:rPr lang="it-IT" b="1">
                <a:solidFill>
                  <a:schemeClr val="accent1">
                    <a:lumMod val="25000"/>
                  </a:schemeClr>
                </a:solidFill>
              </a:rPr>
              <a:t>soddisfazione</a:t>
            </a:r>
          </a:p>
          <a:p>
            <a:pPr algn="ctr"/>
            <a:endParaRPr lang="it-IT">
              <a:solidFill>
                <a:schemeClr val="accent1">
                  <a:lumMod val="25000"/>
                </a:schemeClr>
              </a:solidFill>
            </a:endParaRPr>
          </a:p>
          <a:p>
            <a:pPr marL="285750" indent="-285750" algn="ctr">
              <a:buFont typeface="Wingdings" panose="05000000000000000000" pitchFamily="2" charset="2"/>
              <a:buChar char="v"/>
            </a:pPr>
            <a:r>
              <a:rPr lang="it-IT">
                <a:solidFill>
                  <a:schemeClr val="accent1">
                    <a:lumMod val="25000"/>
                  </a:schemeClr>
                </a:solidFill>
              </a:rPr>
              <a:t> al fine di </a:t>
            </a:r>
            <a:r>
              <a:rPr lang="it-IT" b="1">
                <a:solidFill>
                  <a:schemeClr val="accent1">
                    <a:lumMod val="25000"/>
                  </a:schemeClr>
                </a:solidFill>
              </a:rPr>
              <a:t>garantire</a:t>
            </a:r>
            <a:r>
              <a:rPr lang="it-IT">
                <a:solidFill>
                  <a:schemeClr val="accent1">
                    <a:lumMod val="25000"/>
                  </a:schemeClr>
                </a:solidFill>
              </a:rPr>
              <a:t> la continua ricerca del «</a:t>
            </a:r>
            <a:r>
              <a:rPr lang="it-IT" b="1">
                <a:solidFill>
                  <a:schemeClr val="accent1">
                    <a:lumMod val="25000"/>
                  </a:schemeClr>
                </a:solidFill>
              </a:rPr>
              <a:t>benessere</a:t>
            </a:r>
            <a:r>
              <a:rPr lang="it-IT">
                <a:solidFill>
                  <a:schemeClr val="accent1">
                    <a:lumMod val="25000"/>
                  </a:schemeClr>
                </a:solidFill>
              </a:rPr>
              <a:t>» della persona</a:t>
            </a:r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700A52A4-92AF-6CEC-EA98-0A5DFF45D19E}"/>
              </a:ext>
            </a:extLst>
          </p:cNvPr>
          <p:cNvSpPr/>
          <p:nvPr/>
        </p:nvSpPr>
        <p:spPr>
          <a:xfrm>
            <a:off x="2281474" y="1548143"/>
            <a:ext cx="2362954" cy="805758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  <a:shade val="30000"/>
                  <a:satMod val="115000"/>
                  <a:alpha val="16000"/>
                </a:schemeClr>
              </a:gs>
              <a:gs pos="50000">
                <a:schemeClr val="bg1">
                  <a:lumMod val="85000"/>
                  <a:shade val="67500"/>
                  <a:satMod val="115000"/>
                </a:schemeClr>
              </a:gs>
              <a:gs pos="100000">
                <a:schemeClr val="bg1">
                  <a:lumMod val="8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>
                <a:solidFill>
                  <a:schemeClr val="tx1">
                    <a:lumMod val="95000"/>
                    <a:lumOff val="5000"/>
                  </a:schemeClr>
                </a:solidFill>
              </a:rPr>
              <a:t>La nostra proposta</a:t>
            </a:r>
          </a:p>
        </p:txBody>
      </p:sp>
    </p:spTree>
    <p:extLst>
      <p:ext uri="{BB962C8B-B14F-4D97-AF65-F5344CB8AC3E}">
        <p14:creationId xmlns:p14="http://schemas.microsoft.com/office/powerpoint/2010/main" val="20095583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37E1C88-627C-4655-A4FB-0BB02EDB07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8884" y="796105"/>
            <a:ext cx="4905292" cy="914400"/>
          </a:xfrm>
        </p:spPr>
        <p:txBody>
          <a:bodyPr rtlCol="0">
            <a:noAutofit/>
          </a:bodyPr>
          <a:lstStyle/>
          <a:p>
            <a:pPr rtl="0"/>
            <a:r>
              <a:rPr lang="it-IT" sz="2800"/>
              <a:t>Garanti della qualità di vita dei nostri figli «durante e dopo di noi»</a:t>
            </a:r>
          </a:p>
        </p:txBody>
      </p:sp>
      <p:pic>
        <p:nvPicPr>
          <p:cNvPr id="22" name="Segnaposto immagine 21" descr="foto di una valigetta di pelle su alcuni documenti">
            <a:extLst>
              <a:ext uri="{FF2B5EF4-FFF2-40B4-BE49-F238E27FC236}">
                <a16:creationId xmlns:a16="http://schemas.microsoft.com/office/drawing/2014/main" id="{9BB8380F-188A-4DC8-B077-086DB453A45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7824" y="914400"/>
            <a:ext cx="5212080" cy="5029200"/>
          </a:xfrm>
        </p:spPr>
      </p:pic>
      <p:sp>
        <p:nvSpPr>
          <p:cNvPr id="7" name="Segnaposto testo 6">
            <a:extLst>
              <a:ext uri="{FF2B5EF4-FFF2-40B4-BE49-F238E27FC236}">
                <a16:creationId xmlns:a16="http://schemas.microsoft.com/office/drawing/2014/main" id="{2811FAA7-9E3D-4BBE-9F3F-1E7B751EC37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620256" y="2779776"/>
            <a:ext cx="786384" cy="655984"/>
          </a:xfrm>
        </p:spPr>
        <p:txBody>
          <a:bodyPr rtlCol="0" anchor="ctr" anchorCtr="0">
            <a:normAutofit/>
          </a:bodyPr>
          <a:lstStyle/>
          <a:p>
            <a:pPr rtl="0"/>
            <a:r>
              <a:rPr lang="it-IT"/>
              <a:t>N. </a:t>
            </a:r>
          </a:p>
        </p:txBody>
      </p:sp>
      <p:sp>
        <p:nvSpPr>
          <p:cNvPr id="21" name="Segnaposto testo 20">
            <a:extLst>
              <a:ext uri="{FF2B5EF4-FFF2-40B4-BE49-F238E27FC236}">
                <a16:creationId xmlns:a16="http://schemas.microsoft.com/office/drawing/2014/main" id="{4D84C676-A4BA-450B-9468-E9C3160C2D5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187184" y="2788920"/>
            <a:ext cx="731520" cy="731520"/>
          </a:xfrm>
        </p:spPr>
        <p:txBody>
          <a:bodyPr rtlCol="0">
            <a:normAutofit fontScale="92500" lnSpcReduction="20000"/>
          </a:bodyPr>
          <a:lstStyle/>
          <a:p>
            <a:pPr rtl="0"/>
            <a:r>
              <a:rPr lang="it-IT"/>
              <a:t>1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33634FE-ADF0-4BC3-A0A9-447EA9DD09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3880" y="2620790"/>
            <a:ext cx="2862072" cy="899650"/>
          </a:xfrm>
        </p:spPr>
        <p:txBody>
          <a:bodyPr vert="horz" lIns="91440" tIns="45720" rIns="91440" bIns="45720" rtlCol="0" anchor="ctr">
            <a:normAutofit fontScale="92500"/>
          </a:bodyPr>
          <a:lstStyle/>
          <a:p>
            <a:pPr lvl="0" algn="ctr" rtl="0"/>
            <a:r>
              <a:rPr lang="it-IT"/>
              <a:t>Attraverso l’AZIONE PERIODICA di formazione e selezione delle FIGURE PROFESSIONALI da parte dell’APS FAMIGLIE MOSAICO</a:t>
            </a:r>
            <a:endParaRPr lang="it-IT" b="1"/>
          </a:p>
        </p:txBody>
      </p:sp>
      <p:sp>
        <p:nvSpPr>
          <p:cNvPr id="23" name="Segnaposto testo 22">
            <a:extLst>
              <a:ext uri="{FF2B5EF4-FFF2-40B4-BE49-F238E27FC236}">
                <a16:creationId xmlns:a16="http://schemas.microsoft.com/office/drawing/2014/main" id="{6AFD16F2-6DCA-49D7-BD51-D67DEE6F6DB0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620256" y="3840480"/>
            <a:ext cx="786384" cy="655984"/>
          </a:xfrm>
        </p:spPr>
        <p:txBody>
          <a:bodyPr rtlCol="0"/>
          <a:lstStyle/>
          <a:p>
            <a:pPr rtl="0"/>
            <a:r>
              <a:rPr lang="it-IT"/>
              <a:t>N.</a:t>
            </a:r>
          </a:p>
        </p:txBody>
      </p:sp>
      <p:sp>
        <p:nvSpPr>
          <p:cNvPr id="25" name="Segnaposto testo 24">
            <a:extLst>
              <a:ext uri="{FF2B5EF4-FFF2-40B4-BE49-F238E27FC236}">
                <a16:creationId xmlns:a16="http://schemas.microsoft.com/office/drawing/2014/main" id="{39719E28-75A6-4B39-9C79-6B367C7C1B63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187184" y="3950208"/>
            <a:ext cx="731520" cy="731520"/>
          </a:xfrm>
        </p:spPr>
        <p:txBody>
          <a:bodyPr rtlCol="0">
            <a:normAutofit fontScale="92500" lnSpcReduction="20000"/>
          </a:bodyPr>
          <a:lstStyle/>
          <a:p>
            <a:pPr rtl="0"/>
            <a:r>
              <a:rPr lang="it-IT"/>
              <a:t>2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696C0C27-39E8-4EA8-BD16-8BFF99535742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8183880" y="3849624"/>
            <a:ext cx="2862072" cy="731520"/>
          </a:xfrm>
        </p:spPr>
        <p:txBody>
          <a:bodyPr rtlCol="0" anchor="ctr">
            <a:noAutofit/>
          </a:bodyPr>
          <a:lstStyle/>
          <a:p>
            <a:pPr algn="ctr" rtl="0"/>
            <a:r>
              <a:rPr lang="it-IT"/>
              <a:t>Attraverso il MONITORAGGIO da parte delle famiglie attive e protagoniste in Associazione dell’OPERATO di queste figure professionali</a:t>
            </a:r>
          </a:p>
        </p:txBody>
      </p:sp>
      <p:sp>
        <p:nvSpPr>
          <p:cNvPr id="26" name="Segnaposto testo 25">
            <a:extLst>
              <a:ext uri="{FF2B5EF4-FFF2-40B4-BE49-F238E27FC236}">
                <a16:creationId xmlns:a16="http://schemas.microsoft.com/office/drawing/2014/main" id="{F336E1FC-825E-4FF9-82FF-82C9BC036859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620256" y="4983480"/>
            <a:ext cx="786384" cy="655984"/>
          </a:xfrm>
        </p:spPr>
        <p:txBody>
          <a:bodyPr rtlCol="0"/>
          <a:lstStyle/>
          <a:p>
            <a:pPr rtl="0"/>
            <a:r>
              <a:rPr lang="it-IT"/>
              <a:t>N.</a:t>
            </a:r>
          </a:p>
        </p:txBody>
      </p:sp>
      <p:sp>
        <p:nvSpPr>
          <p:cNvPr id="27" name="Segnaposto testo 26">
            <a:extLst>
              <a:ext uri="{FF2B5EF4-FFF2-40B4-BE49-F238E27FC236}">
                <a16:creationId xmlns:a16="http://schemas.microsoft.com/office/drawing/2014/main" id="{D6588642-F609-4388-A2C8-E3B6ADD69EE6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7187184" y="5111496"/>
            <a:ext cx="731520" cy="731520"/>
          </a:xfrm>
        </p:spPr>
        <p:txBody>
          <a:bodyPr rtlCol="0">
            <a:normAutofit fontScale="92500" lnSpcReduction="20000"/>
          </a:bodyPr>
          <a:lstStyle/>
          <a:p>
            <a:pPr rtl="0"/>
            <a:r>
              <a:rPr lang="it-IT"/>
              <a:t>3</a:t>
            </a:r>
          </a:p>
        </p:txBody>
      </p:sp>
      <p:sp>
        <p:nvSpPr>
          <p:cNvPr id="8" name="Segnaposto contenuto 7">
            <a:extLst>
              <a:ext uri="{FF2B5EF4-FFF2-40B4-BE49-F238E27FC236}">
                <a16:creationId xmlns:a16="http://schemas.microsoft.com/office/drawing/2014/main" id="{E1D9D6BE-B574-4D69-8E13-B6B4E5520BCA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8183880" y="4992624"/>
            <a:ext cx="2862072" cy="749808"/>
          </a:xfrm>
        </p:spPr>
        <p:txBody>
          <a:bodyPr rtlCol="0" anchor="ctr">
            <a:normAutofit/>
          </a:bodyPr>
          <a:lstStyle/>
          <a:p>
            <a:pPr algn="ctr" rtl="0"/>
            <a:r>
              <a:rPr lang="it-IT"/>
              <a:t>Continuando in Associazione a portare avanti questa scelta anche dopo «di noi»</a:t>
            </a:r>
          </a:p>
        </p:txBody>
      </p:sp>
      <p:sp>
        <p:nvSpPr>
          <p:cNvPr id="29" name="Segnaposto data 28">
            <a:extLst>
              <a:ext uri="{FF2B5EF4-FFF2-40B4-BE49-F238E27FC236}">
                <a16:creationId xmlns:a16="http://schemas.microsoft.com/office/drawing/2014/main" id="{84119DC2-B552-495A-AFCD-43946A6622A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488702"/>
            <a:ext cx="2743200" cy="182880"/>
          </a:xfrm>
        </p:spPr>
        <p:txBody>
          <a:bodyPr rtlCol="0" anchor="b" anchorCtr="0"/>
          <a:lstStyle/>
          <a:p>
            <a:pPr rtl="0"/>
            <a:r>
              <a:rPr lang="it-IT"/>
              <a:t>2023</a:t>
            </a:r>
          </a:p>
        </p:txBody>
      </p:sp>
      <p:sp>
        <p:nvSpPr>
          <p:cNvPr id="30" name="Segnaposto piè di pagina 29">
            <a:extLst>
              <a:ext uri="{FF2B5EF4-FFF2-40B4-BE49-F238E27FC236}">
                <a16:creationId xmlns:a16="http://schemas.microsoft.com/office/drawing/2014/main" id="{67EF7D2C-A458-4F44-81F8-167ACE8B9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88702"/>
            <a:ext cx="4114800" cy="182880"/>
          </a:xfrm>
        </p:spPr>
        <p:txBody>
          <a:bodyPr rtlCol="0" anchor="b" anchorCtr="0"/>
          <a:lstStyle/>
          <a:p>
            <a:pPr rtl="0"/>
            <a:r>
              <a:rPr lang="it-IT"/>
              <a:t>Workshop Aps Famiglie Mosaico</a:t>
            </a:r>
          </a:p>
        </p:txBody>
      </p:sp>
      <p:sp>
        <p:nvSpPr>
          <p:cNvPr id="31" name="Segnaposto numero diapositiva 30">
            <a:extLst>
              <a:ext uri="{FF2B5EF4-FFF2-40B4-BE49-F238E27FC236}">
                <a16:creationId xmlns:a16="http://schemas.microsoft.com/office/drawing/2014/main" id="{35A853E8-9F16-4261-B2C9-96AD396595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97696" y="6488702"/>
            <a:ext cx="2743200" cy="182880"/>
          </a:xfrm>
        </p:spPr>
        <p:txBody>
          <a:bodyPr rtlCol="0" anchor="b" anchorCtr="0"/>
          <a:lstStyle/>
          <a:p>
            <a:pPr rtl="0"/>
            <a:fld id="{B5CEABB6-07DC-46E8-9B57-56EC44A396E5}" type="slidenum">
              <a:rPr lang="it-IT" smtClean="0"/>
              <a:pPr rtl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4918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olo 15">
            <a:extLst>
              <a:ext uri="{FF2B5EF4-FFF2-40B4-BE49-F238E27FC236}">
                <a16:creationId xmlns:a16="http://schemas.microsoft.com/office/drawing/2014/main" id="{621D8DC8-CFE0-CA84-92F8-9BCEFFE59D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4152" y="1380836"/>
            <a:ext cx="11283696" cy="283371"/>
          </a:xfrm>
        </p:spPr>
        <p:txBody>
          <a:bodyPr>
            <a:normAutofit fontScale="90000"/>
          </a:bodyPr>
          <a:lstStyle/>
          <a:p>
            <a:pPr algn="l"/>
            <a:r>
              <a:rPr lang="it-IT"/>
              <a:t>               Genitori che                               Professionisti che</a:t>
            </a:r>
          </a:p>
        </p:txBody>
      </p:sp>
      <p:sp>
        <p:nvSpPr>
          <p:cNvPr id="17" name="Segnaposto contenuto 16">
            <a:extLst>
              <a:ext uri="{FF2B5EF4-FFF2-40B4-BE49-F238E27FC236}">
                <a16:creationId xmlns:a16="http://schemas.microsoft.com/office/drawing/2014/main" id="{C47EB838-633C-6121-0436-4C69FCCB26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48871" y="2317748"/>
            <a:ext cx="2006831" cy="3540125"/>
          </a:xfrm>
        </p:spPr>
        <p:txBody>
          <a:bodyPr>
            <a:normAutofit/>
          </a:bodyPr>
          <a:lstStyle/>
          <a:p>
            <a:pPr algn="ctr"/>
            <a:r>
              <a:rPr lang="it-IT" sz="2000"/>
              <a:t>…se la sentono di mettersi a disposizione per il presente e futuro dei                      «figli di tutti» i soci dell’Aps Famiglie Mosaico  </a:t>
            </a:r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7EC71BCE-7AD6-060C-5C0D-5D1FD01A13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it-IT" noProof="0"/>
              <a:t>PRESENTAZIONE CONFERENZA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E42C5E1B-415B-1635-C8DF-8D7541BB86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5CEABB6-07DC-46E8-9B57-56EC44A396E5}" type="slidenum">
              <a:rPr lang="it-IT" noProof="0" smtClean="0"/>
              <a:pPr rtl="0"/>
              <a:t>8</a:t>
            </a:fld>
            <a:endParaRPr lang="it-IT" noProof="0"/>
          </a:p>
        </p:txBody>
      </p:sp>
      <p:sp>
        <p:nvSpPr>
          <p:cNvPr id="18" name="Segnaposto contenuto 17">
            <a:extLst>
              <a:ext uri="{FF2B5EF4-FFF2-40B4-BE49-F238E27FC236}">
                <a16:creationId xmlns:a16="http://schemas.microsoft.com/office/drawing/2014/main" id="{EE9712A9-469C-7C38-BC3C-7169B9F63BE8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8943975" y="2317749"/>
            <a:ext cx="2377440" cy="3159415"/>
          </a:xfrm>
        </p:spPr>
        <p:txBody>
          <a:bodyPr>
            <a:normAutofit/>
          </a:bodyPr>
          <a:lstStyle/>
          <a:p>
            <a:pPr algn="ctr"/>
            <a:r>
              <a:rPr lang="it-IT" sz="2400"/>
              <a:t>…scelgono di:</a:t>
            </a:r>
          </a:p>
          <a:p>
            <a:pPr algn="ctr"/>
            <a:r>
              <a:rPr lang="it-IT" sz="2400"/>
              <a:t>Tutelare e promuovere i diritti, la dignità, l’eguaglianza sostanziale dei nostri figli </a:t>
            </a:r>
          </a:p>
        </p:txBody>
      </p:sp>
      <p:sp>
        <p:nvSpPr>
          <p:cNvPr id="19" name="Segnaposto contenuto 18">
            <a:extLst>
              <a:ext uri="{FF2B5EF4-FFF2-40B4-BE49-F238E27FC236}">
                <a16:creationId xmlns:a16="http://schemas.microsoft.com/office/drawing/2014/main" id="{EAD4EAEA-C645-56AD-B16F-23C5157BE804}"/>
              </a:ext>
            </a:extLst>
          </p:cNvPr>
          <p:cNvSpPr>
            <a:spLocks noGrp="1"/>
          </p:cNvSpPr>
          <p:nvPr>
            <p:ph idx="14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2400"/>
              <a:t>…scelgono di formarsi e collaborare con l’Aps Famiglie Mosaico, per le famiglie, per i loro figli</a:t>
            </a:r>
          </a:p>
        </p:txBody>
      </p:sp>
      <p:sp>
        <p:nvSpPr>
          <p:cNvPr id="20" name="Segnaposto contenuto 19">
            <a:extLst>
              <a:ext uri="{FF2B5EF4-FFF2-40B4-BE49-F238E27FC236}">
                <a16:creationId xmlns:a16="http://schemas.microsoft.com/office/drawing/2014/main" id="{0AC0F5DF-51C4-955C-E9CC-E0AEE24EA113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4038599" y="2317748"/>
            <a:ext cx="1904365" cy="3540125"/>
          </a:xfrm>
        </p:spPr>
        <p:txBody>
          <a:bodyPr>
            <a:normAutofit/>
          </a:bodyPr>
          <a:lstStyle/>
          <a:p>
            <a:pPr algn="ctr"/>
            <a:r>
              <a:rPr lang="it-IT" sz="2000"/>
              <a:t>…scelgono di svolgere un ruolo attivo in associazione</a:t>
            </a:r>
          </a:p>
        </p:txBody>
      </p:sp>
      <p:sp>
        <p:nvSpPr>
          <p:cNvPr id="21" name="Rettangolo 20">
            <a:extLst>
              <a:ext uri="{FF2B5EF4-FFF2-40B4-BE49-F238E27FC236}">
                <a16:creationId xmlns:a16="http://schemas.microsoft.com/office/drawing/2014/main" id="{BBFFF13E-219E-08F0-CC1E-2B6E707DFF09}"/>
              </a:ext>
            </a:extLst>
          </p:cNvPr>
          <p:cNvSpPr/>
          <p:nvPr/>
        </p:nvSpPr>
        <p:spPr>
          <a:xfrm>
            <a:off x="665226" y="5766887"/>
            <a:ext cx="10861548" cy="8497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>
                <a:solidFill>
                  <a:schemeClr val="tx1">
                    <a:lumMod val="95000"/>
                    <a:lumOff val="5000"/>
                  </a:schemeClr>
                </a:solidFill>
              </a:rPr>
              <a:t>CONTRO LA TENDENZA A RIPORTARE L’ASSE DELLA DISABILITA’  SULLA DIMENSIONE SANITARIA PARIFICANDO LA «FRAGILITA’»  ALLA «MALATTIA» DA TRATTARE IN AMBIENTI «idonei» CHE RELEGANO I CITTADINI CON DISABILITA’ A CITTADINI DI SERIE B!!</a:t>
            </a:r>
          </a:p>
        </p:txBody>
      </p:sp>
      <p:sp>
        <p:nvSpPr>
          <p:cNvPr id="22" name="Segnaposto contenuto 16">
            <a:extLst>
              <a:ext uri="{FF2B5EF4-FFF2-40B4-BE49-F238E27FC236}">
                <a16:creationId xmlns:a16="http://schemas.microsoft.com/office/drawing/2014/main" id="{8187164C-19EA-4892-6BB7-64246C86901A}"/>
              </a:ext>
            </a:extLst>
          </p:cNvPr>
          <p:cNvSpPr txBox="1">
            <a:spLocks/>
          </p:cNvSpPr>
          <p:nvPr/>
        </p:nvSpPr>
        <p:spPr>
          <a:xfrm>
            <a:off x="-57960" y="2317748"/>
            <a:ext cx="2006831" cy="3540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2000"/>
              <a:t>…scelgono di FORMARSI</a:t>
            </a:r>
          </a:p>
        </p:txBody>
      </p:sp>
      <p:sp>
        <p:nvSpPr>
          <p:cNvPr id="23" name="Rettangolo 22">
            <a:extLst>
              <a:ext uri="{FF2B5EF4-FFF2-40B4-BE49-F238E27FC236}">
                <a16:creationId xmlns:a16="http://schemas.microsoft.com/office/drawing/2014/main" id="{7D24617F-E12E-EA5F-6D8F-7610F82C2B95}"/>
              </a:ext>
            </a:extLst>
          </p:cNvPr>
          <p:cNvSpPr/>
          <p:nvPr/>
        </p:nvSpPr>
        <p:spPr>
          <a:xfrm>
            <a:off x="3149600" y="186418"/>
            <a:ext cx="6096000" cy="8137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4" name="Immagine 23">
            <a:extLst>
              <a:ext uri="{FF2B5EF4-FFF2-40B4-BE49-F238E27FC236}">
                <a16:creationId xmlns:a16="http://schemas.microsoft.com/office/drawing/2014/main" id="{C414949B-ADC9-AD75-A35D-69D7C9DB05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9600" y="241368"/>
            <a:ext cx="6096000" cy="694574"/>
          </a:xfrm>
          <a:prstGeom prst="rect">
            <a:avLst/>
          </a:prstGeom>
        </p:spPr>
      </p:pic>
      <p:sp>
        <p:nvSpPr>
          <p:cNvPr id="25" name="Rettangolo 24">
            <a:extLst>
              <a:ext uri="{FF2B5EF4-FFF2-40B4-BE49-F238E27FC236}">
                <a16:creationId xmlns:a16="http://schemas.microsoft.com/office/drawing/2014/main" id="{7DC19625-FED8-F690-0F7D-ECE2F89FC5DB}"/>
              </a:ext>
            </a:extLst>
          </p:cNvPr>
          <p:cNvSpPr/>
          <p:nvPr/>
        </p:nvSpPr>
        <p:spPr>
          <a:xfrm>
            <a:off x="3149599" y="208444"/>
            <a:ext cx="6095999" cy="694574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  <a:shade val="30000"/>
                  <a:satMod val="115000"/>
                  <a:alpha val="0"/>
                </a:schemeClr>
              </a:gs>
              <a:gs pos="50000">
                <a:schemeClr val="bg1">
                  <a:lumMod val="85000"/>
                  <a:shade val="67500"/>
                  <a:satMod val="115000"/>
                </a:schemeClr>
              </a:gs>
              <a:gs pos="100000">
                <a:schemeClr val="bg1">
                  <a:lumMod val="8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200" b="1">
                <a:solidFill>
                  <a:srgbClr val="FFFF00"/>
                </a:solidFill>
              </a:rPr>
              <a:t>Proposta rivolta a:</a:t>
            </a:r>
          </a:p>
        </p:txBody>
      </p:sp>
    </p:spTree>
    <p:extLst>
      <p:ext uri="{BB962C8B-B14F-4D97-AF65-F5344CB8AC3E}">
        <p14:creationId xmlns:p14="http://schemas.microsoft.com/office/powerpoint/2010/main" val="34033132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egnaposto immagine 7" descr="foto di una valigetta di pelle ">
            <a:extLst>
              <a:ext uri="{FF2B5EF4-FFF2-40B4-BE49-F238E27FC236}">
                <a16:creationId xmlns:a16="http://schemas.microsoft.com/office/drawing/2014/main" id="{96CC9331-0B19-4BC1-808E-4E12E6F0ED19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48" y="-27709"/>
            <a:ext cx="12188952" cy="6858000"/>
          </a:xfrm>
        </p:spPr>
      </p:pic>
      <p:sp>
        <p:nvSpPr>
          <p:cNvPr id="10" name="Rettangolo 9">
            <a:extLst>
              <a:ext uri="{FF2B5EF4-FFF2-40B4-BE49-F238E27FC236}">
                <a16:creationId xmlns:a16="http://schemas.microsoft.com/office/drawing/2014/main" id="{3FEAECF6-C98E-4E9F-AC86-41F31FFA75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-18288"/>
            <a:ext cx="6284091" cy="6858000"/>
          </a:xfrm>
          <a:prstGeom prst="rect">
            <a:avLst/>
          </a:prstGeom>
          <a:solidFill>
            <a:schemeClr val="accent1">
              <a:lumMod val="10000"/>
              <a:alpha val="9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75031FE9-9059-4FE8-B4AC-9771F23A1B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153" y="836217"/>
            <a:ext cx="5333847" cy="1323922"/>
          </a:xfrm>
        </p:spPr>
        <p:txBody>
          <a:bodyPr rtlCol="0">
            <a:normAutofit/>
          </a:bodyPr>
          <a:lstStyle/>
          <a:p>
            <a:pPr rtl="0"/>
            <a:r>
              <a:rPr lang="it-IT" sz="2400"/>
              <a:t>l’APS deve munirsi di Figure chiave a sostegno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4A2EB3F-4D60-451F-8F45-7D6654D2FCD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14400" y="2935224"/>
            <a:ext cx="2130552" cy="950976"/>
          </a:xfrm>
          <a:solidFill>
            <a:schemeClr val="accent3">
              <a:lumMod val="25000"/>
            </a:schemeClr>
          </a:solidFill>
        </p:spPr>
        <p:txBody>
          <a:bodyPr vert="horz" lIns="91440" tIns="45720" rIns="91440" bIns="45720" rtlCol="0" anchor="ctr" anchorCtr="0">
            <a:normAutofit/>
          </a:bodyPr>
          <a:lstStyle/>
          <a:p>
            <a:pPr rtl="0"/>
            <a:r>
              <a:rPr lang="it-IT" sz="1600" b="1"/>
              <a:t>AMMINISTRATORE DI SOSTEGNO</a:t>
            </a:r>
          </a:p>
        </p:txBody>
      </p:sp>
      <p:sp>
        <p:nvSpPr>
          <p:cNvPr id="93" name="Segnaposto testo 92">
            <a:extLst>
              <a:ext uri="{FF2B5EF4-FFF2-40B4-BE49-F238E27FC236}">
                <a16:creationId xmlns:a16="http://schemas.microsoft.com/office/drawing/2014/main" id="{C54DCCBF-1C44-43A6-91DD-00BFFBC1788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264408" y="2935224"/>
            <a:ext cx="2221992" cy="950976"/>
          </a:xfrm>
          <a:solidFill>
            <a:schemeClr val="accent3">
              <a:lumMod val="25000"/>
            </a:schemeClr>
          </a:solidFill>
        </p:spPr>
        <p:txBody>
          <a:bodyPr rtlCol="0"/>
          <a:lstStyle/>
          <a:p>
            <a:pPr rtl="0"/>
            <a:r>
              <a:rPr lang="it-IT" sz="1800" b="1"/>
              <a:t>FACILITATORE</a:t>
            </a:r>
            <a:r>
              <a:rPr lang="it-IT"/>
              <a:t> attuazione </a:t>
            </a:r>
          </a:p>
          <a:p>
            <a:pPr rtl="0"/>
            <a:r>
              <a:rPr lang="it-IT" sz="1200"/>
              <a:t>PROGETTO DI VITA</a:t>
            </a:r>
          </a:p>
        </p:txBody>
      </p:sp>
      <p:sp>
        <p:nvSpPr>
          <p:cNvPr id="92" name="Segnaposto testo 91">
            <a:extLst>
              <a:ext uri="{FF2B5EF4-FFF2-40B4-BE49-F238E27FC236}">
                <a16:creationId xmlns:a16="http://schemas.microsoft.com/office/drawing/2014/main" id="{AD20D8C2-D8FA-4819-B856-88183B0730E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923228" y="4259146"/>
            <a:ext cx="2130552" cy="1101195"/>
          </a:xfrm>
          <a:solidFill>
            <a:schemeClr val="accent3">
              <a:lumMod val="25000"/>
            </a:schemeClr>
          </a:solidFill>
        </p:spPr>
        <p:txBody>
          <a:bodyPr rtlCol="0">
            <a:normAutofit fontScale="85000" lnSpcReduction="20000"/>
          </a:bodyPr>
          <a:lstStyle/>
          <a:p>
            <a:pPr rtl="0"/>
            <a:r>
              <a:rPr lang="it-IT" sz="1900" b="1"/>
              <a:t>EDUCATORE TERRITORIALE</a:t>
            </a:r>
          </a:p>
          <a:p>
            <a:pPr rtl="0"/>
            <a:r>
              <a:rPr lang="it-IT" sz="1600"/>
              <a:t>per l’inclusione sociale, per promuovere l’occupabilità </a:t>
            </a:r>
          </a:p>
        </p:txBody>
      </p:sp>
      <p:sp>
        <p:nvSpPr>
          <p:cNvPr id="94" name="Segnaposto testo 93">
            <a:extLst>
              <a:ext uri="{FF2B5EF4-FFF2-40B4-BE49-F238E27FC236}">
                <a16:creationId xmlns:a16="http://schemas.microsoft.com/office/drawing/2014/main" id="{A48B083C-06F9-423E-AE8B-C00042CE276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264408" y="4334256"/>
            <a:ext cx="2221992" cy="950976"/>
          </a:xfrm>
        </p:spPr>
        <p:txBody>
          <a:bodyPr rtlCol="0"/>
          <a:lstStyle/>
          <a:p>
            <a:pPr rtl="0"/>
            <a:r>
              <a:rPr lang="it-IT" sz="1600" b="1"/>
              <a:t>EQUIPE</a:t>
            </a:r>
            <a:r>
              <a:rPr lang="it-IT" sz="1600"/>
              <a:t> </a:t>
            </a:r>
          </a:p>
          <a:p>
            <a:pPr rtl="0"/>
            <a:r>
              <a:rPr lang="it-IT"/>
              <a:t>Servizio Ente Gestore</a:t>
            </a:r>
          </a:p>
          <a:p>
            <a:pPr rtl="0"/>
            <a:r>
              <a:rPr lang="it-IT"/>
              <a:t>Ex. S.C.S. </a:t>
            </a:r>
            <a:r>
              <a:rPr lang="it-IT" err="1"/>
              <a:t>MeA</a:t>
            </a:r>
            <a:endParaRPr lang="it-IT"/>
          </a:p>
        </p:txBody>
      </p:sp>
      <p:cxnSp>
        <p:nvCxnSpPr>
          <p:cNvPr id="32" name="Connettore diritto 31">
            <a:extLst>
              <a:ext uri="{FF2B5EF4-FFF2-40B4-BE49-F238E27FC236}">
                <a16:creationId xmlns:a16="http://schemas.microsoft.com/office/drawing/2014/main" id="{2CD7C281-38DA-497A-8242-B02F83EE8E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914400" y="2635178"/>
            <a:ext cx="4572000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ttangolo 3">
            <a:extLst>
              <a:ext uri="{FF2B5EF4-FFF2-40B4-BE49-F238E27FC236}">
                <a16:creationId xmlns:a16="http://schemas.microsoft.com/office/drawing/2014/main" id="{0A2D3AD6-4EE7-401F-8A37-36038A7E0E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58724" y="457200"/>
            <a:ext cx="11274552" cy="5943600"/>
          </a:xfrm>
          <a:prstGeom prst="rect">
            <a:avLst/>
          </a:prstGeom>
          <a:noFill/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/>
          </a:p>
        </p:txBody>
      </p:sp>
      <p:pic>
        <p:nvPicPr>
          <p:cNvPr id="5" name="Elemento grafico 4">
            <a:extLst>
              <a:ext uri="{FF2B5EF4-FFF2-40B4-BE49-F238E27FC236}">
                <a16:creationId xmlns:a16="http://schemas.microsoft.com/office/drawing/2014/main" id="{2B12A525-BFBE-444F-8D3B-DC08F2796A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9691531" flipH="1">
            <a:off x="2793669" y="1863344"/>
            <a:ext cx="914400" cy="406100"/>
          </a:xfrm>
          <a:prstGeom prst="rect">
            <a:avLst/>
          </a:prstGeom>
        </p:spPr>
      </p:pic>
      <p:cxnSp>
        <p:nvCxnSpPr>
          <p:cNvPr id="34" name="Connettore diritto 33">
            <a:extLst>
              <a:ext uri="{FF2B5EF4-FFF2-40B4-BE49-F238E27FC236}">
                <a16:creationId xmlns:a16="http://schemas.microsoft.com/office/drawing/2014/main" id="{C12DE311-F230-4A2E-A071-7107541954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914400" y="2710073"/>
            <a:ext cx="4572000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ttore diritto 35">
            <a:extLst>
              <a:ext uri="{FF2B5EF4-FFF2-40B4-BE49-F238E27FC236}">
                <a16:creationId xmlns:a16="http://schemas.microsoft.com/office/drawing/2014/main" id="{7C231912-509A-4BDF-A21D-A43CB1A8D6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914400" y="5495925"/>
            <a:ext cx="4572000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ttore diritto 37">
            <a:extLst>
              <a:ext uri="{FF2B5EF4-FFF2-40B4-BE49-F238E27FC236}">
                <a16:creationId xmlns:a16="http://schemas.microsoft.com/office/drawing/2014/main" id="{35824BC4-4346-41A2-AB3F-CA0566C557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914400" y="4095750"/>
            <a:ext cx="4572000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ttore diritto 41">
            <a:extLst>
              <a:ext uri="{FF2B5EF4-FFF2-40B4-BE49-F238E27FC236}">
                <a16:creationId xmlns:a16="http://schemas.microsoft.com/office/drawing/2014/main" id="{37AD3E71-CF01-44AE-A9AE-337B60884B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3156322" y="2700696"/>
            <a:ext cx="0" cy="278892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ttore diritto 24">
            <a:extLst>
              <a:ext uri="{FF2B5EF4-FFF2-40B4-BE49-F238E27FC236}">
                <a16:creationId xmlns:a16="http://schemas.microsoft.com/office/drawing/2014/main" id="{B83E6EF2-CD8E-43EF-969A-FCF7D47F34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914400" y="5578592"/>
            <a:ext cx="4572000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Segnaposto data 26">
            <a:extLst>
              <a:ext uri="{FF2B5EF4-FFF2-40B4-BE49-F238E27FC236}">
                <a16:creationId xmlns:a16="http://schemas.microsoft.com/office/drawing/2014/main" id="{7B6A13CB-76F9-4C6C-AD76-7B8C6B656AC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488702"/>
            <a:ext cx="2743200" cy="182880"/>
          </a:xfrm>
        </p:spPr>
        <p:txBody>
          <a:bodyPr rtlCol="0"/>
          <a:lstStyle/>
          <a:p>
            <a:pPr rtl="0"/>
            <a:r>
              <a:rPr lang="it-IT"/>
              <a:t>2023</a:t>
            </a:r>
          </a:p>
        </p:txBody>
      </p:sp>
      <p:sp>
        <p:nvSpPr>
          <p:cNvPr id="29" name="Segnaposto piè di pagina 28">
            <a:extLst>
              <a:ext uri="{FF2B5EF4-FFF2-40B4-BE49-F238E27FC236}">
                <a16:creationId xmlns:a16="http://schemas.microsoft.com/office/drawing/2014/main" id="{51D35C53-257B-4268-B208-F6B3720C1B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88702"/>
            <a:ext cx="4114800" cy="182880"/>
          </a:xfrm>
        </p:spPr>
        <p:txBody>
          <a:bodyPr rtlCol="0"/>
          <a:lstStyle/>
          <a:p>
            <a:pPr rtl="0"/>
            <a:r>
              <a:rPr lang="it-IT"/>
              <a:t>Work Shop Aps Famiglie Mosaico</a:t>
            </a:r>
          </a:p>
        </p:txBody>
      </p:sp>
      <p:sp>
        <p:nvSpPr>
          <p:cNvPr id="30" name="Segnaposto numero diapositiva 29">
            <a:extLst>
              <a:ext uri="{FF2B5EF4-FFF2-40B4-BE49-F238E27FC236}">
                <a16:creationId xmlns:a16="http://schemas.microsoft.com/office/drawing/2014/main" id="{6067CDAD-0487-4D8C-ABD3-C477AC2C4E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97696" y="6488702"/>
            <a:ext cx="2743200" cy="182880"/>
          </a:xfrm>
        </p:spPr>
        <p:txBody>
          <a:bodyPr rtlCol="0"/>
          <a:lstStyle/>
          <a:p>
            <a:pPr rtl="0"/>
            <a:fld id="{B5CEABB6-07DC-46E8-9B57-56EC44A396E5}" type="slidenum">
              <a:rPr lang="it-IT" smtClean="0"/>
              <a:pPr rtl="0"/>
              <a:t>9</a:t>
            </a:fld>
            <a:endParaRPr lang="it-IT"/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67A51989-19BB-E5A9-39EF-BD011A845C55}"/>
              </a:ext>
            </a:extLst>
          </p:cNvPr>
          <p:cNvSpPr/>
          <p:nvPr/>
        </p:nvSpPr>
        <p:spPr>
          <a:xfrm>
            <a:off x="6751782" y="960120"/>
            <a:ext cx="4525818" cy="3135630"/>
          </a:xfrm>
          <a:prstGeom prst="rect">
            <a:avLst/>
          </a:prstGeom>
          <a:solidFill>
            <a:srgbClr val="CBEEFD"/>
          </a:solidFill>
          <a:ln w="762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717650C3-BCD8-5454-DAAD-B921B3A1FA2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08800" y="1151428"/>
            <a:ext cx="4210915" cy="2734772"/>
          </a:xfrm>
          <a:prstGeom prst="rect">
            <a:avLst/>
          </a:prstGeom>
        </p:spPr>
      </p:pic>
      <p:sp>
        <p:nvSpPr>
          <p:cNvPr id="9" name="Rettangolo con angoli arrotondati 8">
            <a:extLst>
              <a:ext uri="{FF2B5EF4-FFF2-40B4-BE49-F238E27FC236}">
                <a16:creationId xmlns:a16="http://schemas.microsoft.com/office/drawing/2014/main" id="{E4BD40ED-9462-E1F3-7D9E-10B8E7DC54C9}"/>
              </a:ext>
            </a:extLst>
          </p:cNvPr>
          <p:cNvSpPr/>
          <p:nvPr/>
        </p:nvSpPr>
        <p:spPr>
          <a:xfrm>
            <a:off x="7115229" y="1663284"/>
            <a:ext cx="3786909" cy="1425951"/>
          </a:xfrm>
          <a:prstGeom prst="roundRect">
            <a:avLst/>
          </a:prstGeom>
          <a:solidFill>
            <a:srgbClr val="CBEEFD">
              <a:alpha val="5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>
                <a:solidFill>
                  <a:schemeClr val="tx2">
                    <a:lumMod val="75000"/>
                  </a:schemeClr>
                </a:solidFill>
              </a:rPr>
              <a:t>del</a:t>
            </a:r>
            <a:r>
              <a:rPr lang="it-IT" b="1">
                <a:solidFill>
                  <a:srgbClr val="002060"/>
                </a:solidFill>
              </a:rPr>
              <a:t>  </a:t>
            </a:r>
          </a:p>
          <a:p>
            <a:pPr algn="ctr"/>
            <a:r>
              <a:rPr lang="it-IT" sz="2400" b="1">
                <a:solidFill>
                  <a:srgbClr val="002060"/>
                </a:solidFill>
              </a:rPr>
              <a:t>PERCORSO  di  VITA</a:t>
            </a:r>
          </a:p>
          <a:p>
            <a:pPr algn="ctr"/>
            <a:r>
              <a:rPr lang="it-IT" sz="1600" b="1" i="1">
                <a:solidFill>
                  <a:srgbClr val="002060"/>
                </a:solidFill>
              </a:rPr>
              <a:t>«</a:t>
            </a:r>
            <a:r>
              <a:rPr lang="it-IT" sz="1600" b="1" i="1">
                <a:solidFill>
                  <a:srgbClr val="0070C0"/>
                </a:solidFill>
              </a:rPr>
              <a:t>durante e dopo di noi</a:t>
            </a:r>
            <a:r>
              <a:rPr lang="it-IT" sz="1600" b="1" i="1">
                <a:solidFill>
                  <a:srgbClr val="002060"/>
                </a:solidFill>
              </a:rPr>
              <a:t>»</a:t>
            </a:r>
          </a:p>
        </p:txBody>
      </p:sp>
      <p:sp>
        <p:nvSpPr>
          <p:cNvPr id="11" name="Rettangolo con angoli arrotondati 10">
            <a:extLst>
              <a:ext uri="{FF2B5EF4-FFF2-40B4-BE49-F238E27FC236}">
                <a16:creationId xmlns:a16="http://schemas.microsoft.com/office/drawing/2014/main" id="{99EA3327-A234-5615-D35E-4700447A00EC}"/>
              </a:ext>
            </a:extLst>
          </p:cNvPr>
          <p:cNvSpPr/>
          <p:nvPr/>
        </p:nvSpPr>
        <p:spPr>
          <a:xfrm>
            <a:off x="5398245" y="3528148"/>
            <a:ext cx="2161308" cy="1200721"/>
          </a:xfrm>
          <a:prstGeom prst="roundRect">
            <a:avLst/>
          </a:prstGeom>
          <a:solidFill>
            <a:schemeClr val="accent1">
              <a:lumMod val="10000"/>
            </a:schemeClr>
          </a:solidFill>
          <a:ln w="5715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  <a:p>
            <a:pPr algn="ctr"/>
            <a:r>
              <a:rPr lang="it-IT" b="1"/>
              <a:t>ENTE PUBBLICO</a:t>
            </a:r>
          </a:p>
          <a:p>
            <a:pPr algn="ctr"/>
            <a:r>
              <a:rPr lang="it-IT" sz="1200"/>
              <a:t>Comune/Ulss</a:t>
            </a:r>
          </a:p>
          <a:p>
            <a:pPr algn="ctr"/>
            <a:r>
              <a:rPr lang="it-IT" sz="1200"/>
              <a:t>Ets</a:t>
            </a:r>
          </a:p>
          <a:p>
            <a:pPr algn="ctr"/>
            <a:endParaRPr lang="it-IT"/>
          </a:p>
        </p:txBody>
      </p:sp>
      <p:sp>
        <p:nvSpPr>
          <p:cNvPr id="15" name="Rettangolo 14">
            <a:extLst>
              <a:ext uri="{FF2B5EF4-FFF2-40B4-BE49-F238E27FC236}">
                <a16:creationId xmlns:a16="http://schemas.microsoft.com/office/drawing/2014/main" id="{A42522F1-1057-2133-6F46-2855AF7916FB}"/>
              </a:ext>
            </a:extLst>
          </p:cNvPr>
          <p:cNvSpPr/>
          <p:nvPr/>
        </p:nvSpPr>
        <p:spPr>
          <a:xfrm>
            <a:off x="3044952" y="3297382"/>
            <a:ext cx="219456" cy="2146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Rettangolo 15">
            <a:extLst>
              <a:ext uri="{FF2B5EF4-FFF2-40B4-BE49-F238E27FC236}">
                <a16:creationId xmlns:a16="http://schemas.microsoft.com/office/drawing/2014/main" id="{70EDCAEF-A7C8-16AC-A014-450DB0206F28}"/>
              </a:ext>
            </a:extLst>
          </p:cNvPr>
          <p:cNvSpPr/>
          <p:nvPr/>
        </p:nvSpPr>
        <p:spPr>
          <a:xfrm>
            <a:off x="1944397" y="3886200"/>
            <a:ext cx="189195" cy="3729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8" name="Immagine 17">
            <a:extLst>
              <a:ext uri="{FF2B5EF4-FFF2-40B4-BE49-F238E27FC236}">
                <a16:creationId xmlns:a16="http://schemas.microsoft.com/office/drawing/2014/main" id="{4681059B-6005-FCA2-8BF2-A2657BFADE5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0427" y="2206321"/>
            <a:ext cx="1672581" cy="874106"/>
          </a:xfrm>
          <a:prstGeom prst="rect">
            <a:avLst/>
          </a:prstGeom>
        </p:spPr>
      </p:pic>
      <p:sp>
        <p:nvSpPr>
          <p:cNvPr id="19" name="Ritardo 18">
            <a:extLst>
              <a:ext uri="{FF2B5EF4-FFF2-40B4-BE49-F238E27FC236}">
                <a16:creationId xmlns:a16="http://schemas.microsoft.com/office/drawing/2014/main" id="{7ECA66CF-3FAF-483D-BEFF-417E06142DD3}"/>
              </a:ext>
            </a:extLst>
          </p:cNvPr>
          <p:cNvSpPr/>
          <p:nvPr/>
        </p:nvSpPr>
        <p:spPr>
          <a:xfrm>
            <a:off x="369455" y="230909"/>
            <a:ext cx="6077527" cy="539791"/>
          </a:xfrm>
          <a:prstGeom prst="flowChartDela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/>
              <a:t>                  </a:t>
            </a:r>
            <a:r>
              <a:rPr lang="it-IT" b="1">
                <a:solidFill>
                  <a:srgbClr val="0070C0"/>
                </a:solidFill>
              </a:rPr>
              <a:t>La  nostra  idea  di  fondo:</a:t>
            </a:r>
          </a:p>
        </p:txBody>
      </p:sp>
      <p:sp>
        <p:nvSpPr>
          <p:cNvPr id="20" name="Ovale 19">
            <a:extLst>
              <a:ext uri="{FF2B5EF4-FFF2-40B4-BE49-F238E27FC236}">
                <a16:creationId xmlns:a16="http://schemas.microsoft.com/office/drawing/2014/main" id="{9E0B5EAA-611B-3A17-E3A9-53A606815367}"/>
              </a:ext>
            </a:extLst>
          </p:cNvPr>
          <p:cNvSpPr/>
          <p:nvPr/>
        </p:nvSpPr>
        <p:spPr>
          <a:xfrm>
            <a:off x="5705833" y="4924745"/>
            <a:ext cx="3053029" cy="1036940"/>
          </a:xfrm>
          <a:prstGeom prst="ellipse">
            <a:avLst/>
          </a:prstGeom>
          <a:solidFill>
            <a:schemeClr val="accent1">
              <a:alpha val="5500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b="1">
                <a:solidFill>
                  <a:srgbClr val="002060"/>
                </a:solidFill>
              </a:rPr>
              <a:t>Co-progettando e    Co-producendo </a:t>
            </a:r>
          </a:p>
          <a:p>
            <a:pPr algn="ctr"/>
            <a:r>
              <a:rPr lang="it-IT" sz="1400" b="1">
                <a:solidFill>
                  <a:srgbClr val="002060"/>
                </a:solidFill>
              </a:rPr>
              <a:t>assieme</a:t>
            </a:r>
          </a:p>
        </p:txBody>
      </p:sp>
    </p:spTree>
    <p:extLst>
      <p:ext uri="{BB962C8B-B14F-4D97-AF65-F5344CB8AC3E}">
        <p14:creationId xmlns:p14="http://schemas.microsoft.com/office/powerpoint/2010/main" val="28812488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Custom 87">
      <a:dk1>
        <a:sysClr val="windowText" lastClr="000000"/>
      </a:dk1>
      <a:lt1>
        <a:sysClr val="window" lastClr="FFFFFF"/>
      </a:lt1>
      <a:dk2>
        <a:srgbClr val="BF8641"/>
      </a:dk2>
      <a:lt2>
        <a:srgbClr val="E7E6E6"/>
      </a:lt2>
      <a:accent1>
        <a:srgbClr val="F2D6BD"/>
      </a:accent1>
      <a:accent2>
        <a:srgbClr val="616F8C"/>
      </a:accent2>
      <a:accent3>
        <a:srgbClr val="F2DAAC"/>
      </a:accent3>
      <a:accent4>
        <a:srgbClr val="373921"/>
      </a:accent4>
      <a:accent5>
        <a:srgbClr val="D9A577"/>
      </a:accent5>
      <a:accent6>
        <a:srgbClr val="A3AFB4"/>
      </a:accent6>
      <a:hlink>
        <a:srgbClr val="0563C1"/>
      </a:hlink>
      <a:folHlink>
        <a:srgbClr val="954F72"/>
      </a:folHlink>
    </a:clrScheme>
    <a:fontScheme name="Custom 123">
      <a:majorFont>
        <a:latin typeface="Elephant Pro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60257675_TF89518162_Win32" id="{B1771A05-1750-4C6D-806D-3662199F2FF3}" vid="{A5DA116E-9B20-4212-BFBE-589A9991E714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1" ma:contentTypeDescription="Create a new document." ma:contentTypeScope="" ma:versionID="64dfb1555687e0874b4304b796b5b0c7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e6e4c555b5e194d05b7203de9c4567b3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  <xsd:element ref="ns1:_ip_UnifiedCompliancePolicyProperties" minOccurs="0"/>
                <xsd:element ref="ns1:_ip_UnifiedCompliancePolicyUIAction" minOccurs="0"/>
                <xsd:element ref="ns2:Image" minOccurs="0"/>
                <xsd:element ref="ns4:TaxCatchAll" minOccurs="0"/>
                <xsd:element ref="ns2:ImageTagsTaxHTField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22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/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D622CF4D-9565-4B86-A8C6-169590EAEBF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BD9B850-33FE-43D9-B469-C12FCA4960F2}">
  <ds:schemaRefs>
    <ds:schemaRef ds:uri="16c05727-aa75-4e4a-9b5f-8a80a1165891"/>
    <ds:schemaRef ds:uri="230e9df3-be65-4c73-a93b-d1236ebd677e"/>
    <ds:schemaRef ds:uri="71af3243-3dd4-4a8d-8c0d-dd76da1f02a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3656D043-63BC-4A94-9887-A7B1B2C84769}">
  <ds:schemaRefs>
    <ds:schemaRef ds:uri="230e9df3-be65-4c73-a93b-d1236ebd677e"/>
    <ds:schemaRef ds:uri="71af3243-3dd4-4a8d-8c0d-dd76da1f02a5"/>
    <ds:schemaRef ds:uri="http://schemas.microsoft.com/office/2006/metadata/properties"/>
    <ds:schemaRef ds:uri="http://schemas.microsoft.com/office/infopath/2007/PartnerControls"/>
    <ds:schemaRef ds:uri="http://schemas.microsoft.com/sharepoint/v3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Presentazione classica per conferenza</Template>
  <TotalTime>0</TotalTime>
  <Words>1500</Words>
  <Application>Microsoft Office PowerPoint</Application>
  <PresentationFormat>Widescreen</PresentationFormat>
  <Paragraphs>308</Paragraphs>
  <Slides>23</Slides>
  <Notes>17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8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23</vt:i4>
      </vt:variant>
    </vt:vector>
  </HeadingPairs>
  <TitlesOfParts>
    <vt:vector size="32" baseType="lpstr">
      <vt:lpstr>Aldhabi</vt:lpstr>
      <vt:lpstr>Arial</vt:lpstr>
      <vt:lpstr>Avenir Next LT Pro</vt:lpstr>
      <vt:lpstr>Blackadder ITC</vt:lpstr>
      <vt:lpstr>Calibri</vt:lpstr>
      <vt:lpstr>Elephant Pro</vt:lpstr>
      <vt:lpstr>Roboto</vt:lpstr>
      <vt:lpstr>Wingdings</vt:lpstr>
      <vt:lpstr>Tema di Office</vt:lpstr>
      <vt:lpstr>A sostegno del percorso di vita  dei nostri cari con disabilità:  APS Famiglie Mosaico in AZIONE</vt:lpstr>
      <vt:lpstr>APS Famiglie Mosaico</vt:lpstr>
      <vt:lpstr>Associazione e famiglie oggi </vt:lpstr>
      <vt:lpstr>Partner di cosa?</vt:lpstr>
      <vt:lpstr>Cerca di vedere con occhi nuovi la realtà:</vt:lpstr>
      <vt:lpstr>Presentazione standard di PowerPoint</vt:lpstr>
      <vt:lpstr>Garanti della qualità di vita dei nostri figli «durante e dopo di noi»</vt:lpstr>
      <vt:lpstr>               Genitori che                               Professionisti che</vt:lpstr>
      <vt:lpstr>l’APS deve munirsi di Figure chiave a sostegno</vt:lpstr>
      <vt:lpstr>AMMINISTRATORI DI SOSTEGNO</vt:lpstr>
      <vt:lpstr>Presentazione standard di PowerPoint</vt:lpstr>
      <vt:lpstr>VEDERE CON OCCHI NUOVI …</vt:lpstr>
      <vt:lpstr>i Diritti, l’identità, la Qualità di vita</vt:lpstr>
      <vt:lpstr>Io ADS di mio figlio:</vt:lpstr>
      <vt:lpstr>BENESSERE</vt:lpstr>
      <vt:lpstr>Ads che sappiano guardare all’orizzonte di vita</vt:lpstr>
      <vt:lpstr> che siano disposti al confronto con</vt:lpstr>
      <vt:lpstr>Per l’Aps Famiglie Mosaico…                                                                  l’ Amministratore di sostegno…</vt:lpstr>
      <vt:lpstr>Per l’Aps Famiglie Mosaico                                                                  l’ Amministratore di sostegno…</vt:lpstr>
      <vt:lpstr>Considerazioni chiave</vt:lpstr>
      <vt:lpstr>Ancora…l’ADS:</vt:lpstr>
      <vt:lpstr>Figure chiave a sostegno del Percorso di vita</vt:lpstr>
      <vt:lpstr>Grazie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sostegno del percorso di vita  dei nostri cari con disabilità:  APS Famiglie Mosaico in AZIONE</dc:title>
  <dc:creator>Alberto De Tata</dc:creator>
  <cp:lastModifiedBy>Alberto De Tata</cp:lastModifiedBy>
  <cp:revision>1</cp:revision>
  <dcterms:created xsi:type="dcterms:W3CDTF">2023-04-11T14:12:45Z</dcterms:created>
  <dcterms:modified xsi:type="dcterms:W3CDTF">2023-04-17T19:18:16Z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